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39" r:id="rId4"/>
  </p:sldMasterIdLst>
  <p:sldIdLst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4.svg"/><Relationship Id="rId4" Type="http://schemas.openxmlformats.org/officeDocument/2006/relationships/image" Target="../media/image8.svg"/><Relationship Id="rId9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4.svg"/><Relationship Id="rId4" Type="http://schemas.openxmlformats.org/officeDocument/2006/relationships/image" Target="../media/image8.svg"/><Relationship Id="rId9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2F6E56-A8C3-4732-8C5D-B54E5F4ADE3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6C0E127-861C-4CD0-8C0D-C9C206F1C616}">
      <dgm:prSet/>
      <dgm:spPr/>
      <dgm:t>
        <a:bodyPr/>
        <a:lstStyle/>
        <a:p>
          <a:r>
            <a:rPr lang="en-US" b="0" i="0"/>
            <a:t>* Well-write job postings</a:t>
          </a:r>
          <a:endParaRPr lang="en-US"/>
        </a:p>
      </dgm:t>
    </dgm:pt>
    <dgm:pt modelId="{32FA028A-918B-4814-AADF-753B22F7F8C5}" type="parTrans" cxnId="{36AEB41F-0939-441B-A150-1AB6D549635D}">
      <dgm:prSet/>
      <dgm:spPr/>
      <dgm:t>
        <a:bodyPr/>
        <a:lstStyle/>
        <a:p>
          <a:endParaRPr lang="en-US"/>
        </a:p>
      </dgm:t>
    </dgm:pt>
    <dgm:pt modelId="{714EE4A4-DDAB-4D50-AF41-46648B681352}" type="sibTrans" cxnId="{36AEB41F-0939-441B-A150-1AB6D549635D}">
      <dgm:prSet/>
      <dgm:spPr/>
      <dgm:t>
        <a:bodyPr/>
        <a:lstStyle/>
        <a:p>
          <a:endParaRPr lang="en-US"/>
        </a:p>
      </dgm:t>
    </dgm:pt>
    <dgm:pt modelId="{54743F88-8538-46B2-AFAA-1543603F497D}">
      <dgm:prSet/>
      <dgm:spPr/>
      <dgm:t>
        <a:bodyPr/>
        <a:lstStyle/>
        <a:p>
          <a:r>
            <a:rPr lang="en-US" b="0" i="0"/>
            <a:t>* Diversity must be reflected in Job Postings</a:t>
          </a:r>
          <a:endParaRPr lang="en-US"/>
        </a:p>
      </dgm:t>
    </dgm:pt>
    <dgm:pt modelId="{CEEA0754-DFBD-48B6-90A5-D813C456A735}" type="parTrans" cxnId="{21BB29E8-9BED-44D4-8FB1-5C6C00CFB54B}">
      <dgm:prSet/>
      <dgm:spPr/>
      <dgm:t>
        <a:bodyPr/>
        <a:lstStyle/>
        <a:p>
          <a:endParaRPr lang="en-US"/>
        </a:p>
      </dgm:t>
    </dgm:pt>
    <dgm:pt modelId="{0272AF47-2819-4A3A-9630-9322D31FB8B8}" type="sibTrans" cxnId="{21BB29E8-9BED-44D4-8FB1-5C6C00CFB54B}">
      <dgm:prSet/>
      <dgm:spPr/>
      <dgm:t>
        <a:bodyPr/>
        <a:lstStyle/>
        <a:p>
          <a:endParaRPr lang="en-US"/>
        </a:p>
      </dgm:t>
    </dgm:pt>
    <dgm:pt modelId="{8E8E480B-9DD1-4501-9E98-68BBB5BE3222}">
      <dgm:prSet/>
      <dgm:spPr/>
      <dgm:t>
        <a:bodyPr/>
        <a:lstStyle/>
        <a:p>
          <a:r>
            <a:rPr lang="en-US" b="0" i="0"/>
            <a:t>* Google Optimization</a:t>
          </a:r>
          <a:endParaRPr lang="en-US"/>
        </a:p>
      </dgm:t>
    </dgm:pt>
    <dgm:pt modelId="{F70CDDA7-AB5C-4E7C-A2AF-5D862463F2F8}" type="parTrans" cxnId="{E373DC09-D831-4854-B2EC-906BFA2925CB}">
      <dgm:prSet/>
      <dgm:spPr/>
      <dgm:t>
        <a:bodyPr/>
        <a:lstStyle/>
        <a:p>
          <a:endParaRPr lang="en-US"/>
        </a:p>
      </dgm:t>
    </dgm:pt>
    <dgm:pt modelId="{7589EEB9-6F75-49FE-A34B-742E196EE346}" type="sibTrans" cxnId="{E373DC09-D831-4854-B2EC-906BFA2925CB}">
      <dgm:prSet/>
      <dgm:spPr/>
      <dgm:t>
        <a:bodyPr/>
        <a:lstStyle/>
        <a:p>
          <a:endParaRPr lang="en-US"/>
        </a:p>
      </dgm:t>
    </dgm:pt>
    <dgm:pt modelId="{9C2E7E31-7486-4100-986F-BB4B9685600B}">
      <dgm:prSet/>
      <dgm:spPr/>
      <dgm:t>
        <a:bodyPr/>
        <a:lstStyle/>
        <a:p>
          <a:r>
            <a:rPr lang="en-US" b="0" i="0"/>
            <a:t>* Branded Postings</a:t>
          </a:r>
          <a:endParaRPr lang="en-US"/>
        </a:p>
      </dgm:t>
    </dgm:pt>
    <dgm:pt modelId="{46F39827-FD4C-49F7-B80A-1F9530A4EB2F}" type="parTrans" cxnId="{9DE65781-C475-42AB-BC45-2BFC01B8D147}">
      <dgm:prSet/>
      <dgm:spPr/>
      <dgm:t>
        <a:bodyPr/>
        <a:lstStyle/>
        <a:p>
          <a:endParaRPr lang="en-US"/>
        </a:p>
      </dgm:t>
    </dgm:pt>
    <dgm:pt modelId="{9E669752-4062-4703-ACB2-E779DADCEB59}" type="sibTrans" cxnId="{9DE65781-C475-42AB-BC45-2BFC01B8D147}">
      <dgm:prSet/>
      <dgm:spPr/>
      <dgm:t>
        <a:bodyPr/>
        <a:lstStyle/>
        <a:p>
          <a:endParaRPr lang="en-US"/>
        </a:p>
      </dgm:t>
    </dgm:pt>
    <dgm:pt modelId="{0F63D7C2-209A-411E-AA0B-D444F14BEBB4}">
      <dgm:prSet/>
      <dgm:spPr/>
      <dgm:t>
        <a:bodyPr/>
        <a:lstStyle/>
        <a:p>
          <a:r>
            <a:rPr lang="en-US" b="0" i="0"/>
            <a:t>* Include salaries in Postings( New Law)</a:t>
          </a:r>
          <a:endParaRPr lang="en-US"/>
        </a:p>
      </dgm:t>
    </dgm:pt>
    <dgm:pt modelId="{B128AF8C-3BD6-4694-A81C-694FE6933923}" type="parTrans" cxnId="{72C787C9-04F7-4021-994F-7479C9A00CB2}">
      <dgm:prSet/>
      <dgm:spPr/>
      <dgm:t>
        <a:bodyPr/>
        <a:lstStyle/>
        <a:p>
          <a:endParaRPr lang="en-US"/>
        </a:p>
      </dgm:t>
    </dgm:pt>
    <dgm:pt modelId="{ED1DE37A-AC21-4119-8B79-85DF46F287A2}" type="sibTrans" cxnId="{72C787C9-04F7-4021-994F-7479C9A00CB2}">
      <dgm:prSet/>
      <dgm:spPr/>
      <dgm:t>
        <a:bodyPr/>
        <a:lstStyle/>
        <a:p>
          <a:endParaRPr lang="en-US"/>
        </a:p>
      </dgm:t>
    </dgm:pt>
    <dgm:pt modelId="{58972829-1DF6-454D-AB20-9D80C2B670AE}">
      <dgm:prSet/>
      <dgm:spPr/>
      <dgm:t>
        <a:bodyPr/>
        <a:lstStyle/>
        <a:p>
          <a:r>
            <a:rPr lang="en-US" b="0" i="0"/>
            <a:t>*Target competitors in your postings</a:t>
          </a:r>
          <a:endParaRPr lang="en-US"/>
        </a:p>
      </dgm:t>
    </dgm:pt>
    <dgm:pt modelId="{FB2326E7-1333-41FB-B42A-3EA133C9F890}" type="parTrans" cxnId="{C381A5A4-FA69-4C42-B82C-E51DB000793F}">
      <dgm:prSet/>
      <dgm:spPr/>
      <dgm:t>
        <a:bodyPr/>
        <a:lstStyle/>
        <a:p>
          <a:endParaRPr lang="en-US"/>
        </a:p>
      </dgm:t>
    </dgm:pt>
    <dgm:pt modelId="{B660B326-66B7-4FD6-B281-F6BF6BBC02DC}" type="sibTrans" cxnId="{C381A5A4-FA69-4C42-B82C-E51DB000793F}">
      <dgm:prSet/>
      <dgm:spPr/>
      <dgm:t>
        <a:bodyPr/>
        <a:lstStyle/>
        <a:p>
          <a:endParaRPr lang="en-US"/>
        </a:p>
      </dgm:t>
    </dgm:pt>
    <dgm:pt modelId="{4A19DBE9-5A59-4034-A620-974E2FE5214F}" type="pres">
      <dgm:prSet presAssocID="{752F6E56-A8C3-4732-8C5D-B54E5F4ADE3C}" presName="root" presStyleCnt="0">
        <dgm:presLayoutVars>
          <dgm:dir/>
          <dgm:resizeHandles val="exact"/>
        </dgm:presLayoutVars>
      </dgm:prSet>
      <dgm:spPr/>
    </dgm:pt>
    <dgm:pt modelId="{B4480A75-86FA-456F-961E-C54525C4C257}" type="pres">
      <dgm:prSet presAssocID="{752F6E56-A8C3-4732-8C5D-B54E5F4ADE3C}" presName="container" presStyleCnt="0">
        <dgm:presLayoutVars>
          <dgm:dir/>
          <dgm:resizeHandles val="exact"/>
        </dgm:presLayoutVars>
      </dgm:prSet>
      <dgm:spPr/>
    </dgm:pt>
    <dgm:pt modelId="{C7B565E9-559A-41C9-A75E-4DD25A070F45}" type="pres">
      <dgm:prSet presAssocID="{D6C0E127-861C-4CD0-8C0D-C9C206F1C616}" presName="compNode" presStyleCnt="0"/>
      <dgm:spPr/>
    </dgm:pt>
    <dgm:pt modelId="{22404B79-AC68-4CA0-B91F-9C318BF1797F}" type="pres">
      <dgm:prSet presAssocID="{D6C0E127-861C-4CD0-8C0D-C9C206F1C616}" presName="iconBgRect" presStyleLbl="bgShp" presStyleIdx="0" presStyleCnt="6"/>
      <dgm:spPr/>
    </dgm:pt>
    <dgm:pt modelId="{17BF1018-9B1B-48C7-BAF0-A8F073834D1B}" type="pres">
      <dgm:prSet presAssocID="{D6C0E127-861C-4CD0-8C0D-C9C206F1C616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EF246EBB-7EB6-44CA-B7C4-642853745836}" type="pres">
      <dgm:prSet presAssocID="{D6C0E127-861C-4CD0-8C0D-C9C206F1C616}" presName="spaceRect" presStyleCnt="0"/>
      <dgm:spPr/>
    </dgm:pt>
    <dgm:pt modelId="{D8327BEF-8463-4579-BCDE-7735CBD3722F}" type="pres">
      <dgm:prSet presAssocID="{D6C0E127-861C-4CD0-8C0D-C9C206F1C616}" presName="textRect" presStyleLbl="revTx" presStyleIdx="0" presStyleCnt="6">
        <dgm:presLayoutVars>
          <dgm:chMax val="1"/>
          <dgm:chPref val="1"/>
        </dgm:presLayoutVars>
      </dgm:prSet>
      <dgm:spPr/>
    </dgm:pt>
    <dgm:pt modelId="{3CEC989D-C1B3-4B04-AC39-25B1EBB93193}" type="pres">
      <dgm:prSet presAssocID="{714EE4A4-DDAB-4D50-AF41-46648B681352}" presName="sibTrans" presStyleLbl="sibTrans2D1" presStyleIdx="0" presStyleCnt="0"/>
      <dgm:spPr/>
    </dgm:pt>
    <dgm:pt modelId="{31001831-9C9D-42C4-ADF4-BB85D2C4CABB}" type="pres">
      <dgm:prSet presAssocID="{54743F88-8538-46B2-AFAA-1543603F497D}" presName="compNode" presStyleCnt="0"/>
      <dgm:spPr/>
    </dgm:pt>
    <dgm:pt modelId="{4A7DBCAA-1696-4AD8-BCD4-4FCBD6164219}" type="pres">
      <dgm:prSet presAssocID="{54743F88-8538-46B2-AFAA-1543603F497D}" presName="iconBgRect" presStyleLbl="bgShp" presStyleIdx="1" presStyleCnt="6"/>
      <dgm:spPr/>
    </dgm:pt>
    <dgm:pt modelId="{2BD39126-AB59-4BF0-9646-E66A3F6A7095}" type="pres">
      <dgm:prSet presAssocID="{54743F88-8538-46B2-AFAA-1543603F497D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B4630B26-DD2C-49D5-8F0E-A37354DD0498}" type="pres">
      <dgm:prSet presAssocID="{54743F88-8538-46B2-AFAA-1543603F497D}" presName="spaceRect" presStyleCnt="0"/>
      <dgm:spPr/>
    </dgm:pt>
    <dgm:pt modelId="{E327E133-2D70-4590-B0B1-D7619A000998}" type="pres">
      <dgm:prSet presAssocID="{54743F88-8538-46B2-AFAA-1543603F497D}" presName="textRect" presStyleLbl="revTx" presStyleIdx="1" presStyleCnt="6">
        <dgm:presLayoutVars>
          <dgm:chMax val="1"/>
          <dgm:chPref val="1"/>
        </dgm:presLayoutVars>
      </dgm:prSet>
      <dgm:spPr/>
    </dgm:pt>
    <dgm:pt modelId="{D95E1700-DD3C-43BB-9153-14677A31BA69}" type="pres">
      <dgm:prSet presAssocID="{0272AF47-2819-4A3A-9630-9322D31FB8B8}" presName="sibTrans" presStyleLbl="sibTrans2D1" presStyleIdx="0" presStyleCnt="0"/>
      <dgm:spPr/>
    </dgm:pt>
    <dgm:pt modelId="{F1B30AF0-5867-4276-AD1C-EDB392119327}" type="pres">
      <dgm:prSet presAssocID="{8E8E480B-9DD1-4501-9E98-68BBB5BE3222}" presName="compNode" presStyleCnt="0"/>
      <dgm:spPr/>
    </dgm:pt>
    <dgm:pt modelId="{F5EAB7CF-8BD9-4248-BFBB-3A7EBC3AB24F}" type="pres">
      <dgm:prSet presAssocID="{8E8E480B-9DD1-4501-9E98-68BBB5BE3222}" presName="iconBgRect" presStyleLbl="bgShp" presStyleIdx="2" presStyleCnt="6"/>
      <dgm:spPr/>
    </dgm:pt>
    <dgm:pt modelId="{6C3CB2A6-A944-4C0D-9F93-3310EBC065AA}" type="pres">
      <dgm:prSet presAssocID="{8E8E480B-9DD1-4501-9E98-68BBB5BE3222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98C8EAB-D254-4160-8A75-C33B26F1D4D4}" type="pres">
      <dgm:prSet presAssocID="{8E8E480B-9DD1-4501-9E98-68BBB5BE3222}" presName="spaceRect" presStyleCnt="0"/>
      <dgm:spPr/>
    </dgm:pt>
    <dgm:pt modelId="{E65DEC85-0473-462F-822E-7E819EA368AF}" type="pres">
      <dgm:prSet presAssocID="{8E8E480B-9DD1-4501-9E98-68BBB5BE3222}" presName="textRect" presStyleLbl="revTx" presStyleIdx="2" presStyleCnt="6">
        <dgm:presLayoutVars>
          <dgm:chMax val="1"/>
          <dgm:chPref val="1"/>
        </dgm:presLayoutVars>
      </dgm:prSet>
      <dgm:spPr/>
    </dgm:pt>
    <dgm:pt modelId="{7D1980B9-F0BF-4F4B-B1DF-2B982894A0A4}" type="pres">
      <dgm:prSet presAssocID="{7589EEB9-6F75-49FE-A34B-742E196EE346}" presName="sibTrans" presStyleLbl="sibTrans2D1" presStyleIdx="0" presStyleCnt="0"/>
      <dgm:spPr/>
    </dgm:pt>
    <dgm:pt modelId="{6BD752E8-8DF1-40CC-AD9D-000F91483E88}" type="pres">
      <dgm:prSet presAssocID="{9C2E7E31-7486-4100-986F-BB4B9685600B}" presName="compNode" presStyleCnt="0"/>
      <dgm:spPr/>
    </dgm:pt>
    <dgm:pt modelId="{3FCB3E4A-0098-4014-B5B7-67A4B382E136}" type="pres">
      <dgm:prSet presAssocID="{9C2E7E31-7486-4100-986F-BB4B9685600B}" presName="iconBgRect" presStyleLbl="bgShp" presStyleIdx="3" presStyleCnt="6"/>
      <dgm:spPr/>
    </dgm:pt>
    <dgm:pt modelId="{7E944718-EEA0-48DC-BAB5-879730518A3E}" type="pres">
      <dgm:prSet presAssocID="{9C2E7E31-7486-4100-986F-BB4B9685600B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3543801A-84F5-40FF-891C-69ED1DAF7C0C}" type="pres">
      <dgm:prSet presAssocID="{9C2E7E31-7486-4100-986F-BB4B9685600B}" presName="spaceRect" presStyleCnt="0"/>
      <dgm:spPr/>
    </dgm:pt>
    <dgm:pt modelId="{EA3725AB-55B3-4C99-9EC4-00589F66CE26}" type="pres">
      <dgm:prSet presAssocID="{9C2E7E31-7486-4100-986F-BB4B9685600B}" presName="textRect" presStyleLbl="revTx" presStyleIdx="3" presStyleCnt="6">
        <dgm:presLayoutVars>
          <dgm:chMax val="1"/>
          <dgm:chPref val="1"/>
        </dgm:presLayoutVars>
      </dgm:prSet>
      <dgm:spPr/>
    </dgm:pt>
    <dgm:pt modelId="{4119EA5D-0FD2-4CDC-9BB4-E766239EAB86}" type="pres">
      <dgm:prSet presAssocID="{9E669752-4062-4703-ACB2-E779DADCEB59}" presName="sibTrans" presStyleLbl="sibTrans2D1" presStyleIdx="0" presStyleCnt="0"/>
      <dgm:spPr/>
    </dgm:pt>
    <dgm:pt modelId="{7AA42DF7-EF36-47E4-9E3C-A54477720213}" type="pres">
      <dgm:prSet presAssocID="{0F63D7C2-209A-411E-AA0B-D444F14BEBB4}" presName="compNode" presStyleCnt="0"/>
      <dgm:spPr/>
    </dgm:pt>
    <dgm:pt modelId="{5130F43A-A89A-4B38-8311-1DF07E7B5766}" type="pres">
      <dgm:prSet presAssocID="{0F63D7C2-209A-411E-AA0B-D444F14BEBB4}" presName="iconBgRect" presStyleLbl="bgShp" presStyleIdx="4" presStyleCnt="6"/>
      <dgm:spPr/>
    </dgm:pt>
    <dgm:pt modelId="{83DFA47E-2CB3-4422-9C73-EF1414F334EC}" type="pres">
      <dgm:prSet presAssocID="{0F63D7C2-209A-411E-AA0B-D444F14BEBB4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D279D824-B178-4F19-9DC1-9205D7E58807}" type="pres">
      <dgm:prSet presAssocID="{0F63D7C2-209A-411E-AA0B-D444F14BEBB4}" presName="spaceRect" presStyleCnt="0"/>
      <dgm:spPr/>
    </dgm:pt>
    <dgm:pt modelId="{AF5E1BF9-54D6-4C0B-AFB6-F5A2171BA955}" type="pres">
      <dgm:prSet presAssocID="{0F63D7C2-209A-411E-AA0B-D444F14BEBB4}" presName="textRect" presStyleLbl="revTx" presStyleIdx="4" presStyleCnt="6">
        <dgm:presLayoutVars>
          <dgm:chMax val="1"/>
          <dgm:chPref val="1"/>
        </dgm:presLayoutVars>
      </dgm:prSet>
      <dgm:spPr/>
    </dgm:pt>
    <dgm:pt modelId="{5B91EFD9-3903-401E-85CF-6CE75F08587B}" type="pres">
      <dgm:prSet presAssocID="{ED1DE37A-AC21-4119-8B79-85DF46F287A2}" presName="sibTrans" presStyleLbl="sibTrans2D1" presStyleIdx="0" presStyleCnt="0"/>
      <dgm:spPr/>
    </dgm:pt>
    <dgm:pt modelId="{9CF8ED23-8195-421D-88F0-DB9CA1D71FBB}" type="pres">
      <dgm:prSet presAssocID="{58972829-1DF6-454D-AB20-9D80C2B670AE}" presName="compNode" presStyleCnt="0"/>
      <dgm:spPr/>
    </dgm:pt>
    <dgm:pt modelId="{A09BB16A-9049-4F19-8E00-B84B1A1D582B}" type="pres">
      <dgm:prSet presAssocID="{58972829-1DF6-454D-AB20-9D80C2B670AE}" presName="iconBgRect" presStyleLbl="bgShp" presStyleIdx="5" presStyleCnt="6"/>
      <dgm:spPr/>
    </dgm:pt>
    <dgm:pt modelId="{343476A2-6076-4812-8FFC-A91793D62A95}" type="pres">
      <dgm:prSet presAssocID="{58972829-1DF6-454D-AB20-9D80C2B670AE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vertising"/>
        </a:ext>
      </dgm:extLst>
    </dgm:pt>
    <dgm:pt modelId="{6F0EB133-BB0C-4A77-A681-DF77ADFB5F87}" type="pres">
      <dgm:prSet presAssocID="{58972829-1DF6-454D-AB20-9D80C2B670AE}" presName="spaceRect" presStyleCnt="0"/>
      <dgm:spPr/>
    </dgm:pt>
    <dgm:pt modelId="{9224C7F7-6DAF-40DF-9050-0FADA6370D9F}" type="pres">
      <dgm:prSet presAssocID="{58972829-1DF6-454D-AB20-9D80C2B670AE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EA923604-59C4-4E7B-997A-287F3F0B372D}" type="presOf" srcId="{ED1DE37A-AC21-4119-8B79-85DF46F287A2}" destId="{5B91EFD9-3903-401E-85CF-6CE75F08587B}" srcOrd="0" destOrd="0" presId="urn:microsoft.com/office/officeart/2018/2/layout/IconCircleList"/>
    <dgm:cxn modelId="{E373DC09-D831-4854-B2EC-906BFA2925CB}" srcId="{752F6E56-A8C3-4732-8C5D-B54E5F4ADE3C}" destId="{8E8E480B-9DD1-4501-9E98-68BBB5BE3222}" srcOrd="2" destOrd="0" parTransId="{F70CDDA7-AB5C-4E7C-A2AF-5D862463F2F8}" sibTransId="{7589EEB9-6F75-49FE-A34B-742E196EE346}"/>
    <dgm:cxn modelId="{A9D61414-16BD-4617-B1A0-0A91A83E5C0C}" type="presOf" srcId="{7589EEB9-6F75-49FE-A34B-742E196EE346}" destId="{7D1980B9-F0BF-4F4B-B1DF-2B982894A0A4}" srcOrd="0" destOrd="0" presId="urn:microsoft.com/office/officeart/2018/2/layout/IconCircleList"/>
    <dgm:cxn modelId="{5D585F17-3470-4CD9-AB0D-4554FF133EF8}" type="presOf" srcId="{0272AF47-2819-4A3A-9630-9322D31FB8B8}" destId="{D95E1700-DD3C-43BB-9153-14677A31BA69}" srcOrd="0" destOrd="0" presId="urn:microsoft.com/office/officeart/2018/2/layout/IconCircleList"/>
    <dgm:cxn modelId="{36AEB41F-0939-441B-A150-1AB6D549635D}" srcId="{752F6E56-A8C3-4732-8C5D-B54E5F4ADE3C}" destId="{D6C0E127-861C-4CD0-8C0D-C9C206F1C616}" srcOrd="0" destOrd="0" parTransId="{32FA028A-918B-4814-AADF-753B22F7F8C5}" sibTransId="{714EE4A4-DDAB-4D50-AF41-46648B681352}"/>
    <dgm:cxn modelId="{6C486530-25A7-4A1C-87CE-47B0EBA1FFD4}" type="presOf" srcId="{752F6E56-A8C3-4732-8C5D-B54E5F4ADE3C}" destId="{4A19DBE9-5A59-4034-A620-974E2FE5214F}" srcOrd="0" destOrd="0" presId="urn:microsoft.com/office/officeart/2018/2/layout/IconCircleList"/>
    <dgm:cxn modelId="{9612C031-2E18-4984-817D-2813C04BA560}" type="presOf" srcId="{9C2E7E31-7486-4100-986F-BB4B9685600B}" destId="{EA3725AB-55B3-4C99-9EC4-00589F66CE26}" srcOrd="0" destOrd="0" presId="urn:microsoft.com/office/officeart/2018/2/layout/IconCircleList"/>
    <dgm:cxn modelId="{B8BFE03D-4E7F-47D9-9E85-951F6078411F}" type="presOf" srcId="{714EE4A4-DDAB-4D50-AF41-46648B681352}" destId="{3CEC989D-C1B3-4B04-AC39-25B1EBB93193}" srcOrd="0" destOrd="0" presId="urn:microsoft.com/office/officeart/2018/2/layout/IconCircleList"/>
    <dgm:cxn modelId="{AE93D146-DD22-46C7-B0C7-4742ACD3F7E7}" type="presOf" srcId="{D6C0E127-861C-4CD0-8C0D-C9C206F1C616}" destId="{D8327BEF-8463-4579-BCDE-7735CBD3722F}" srcOrd="0" destOrd="0" presId="urn:microsoft.com/office/officeart/2018/2/layout/IconCircleList"/>
    <dgm:cxn modelId="{2DECC551-C04C-4DB7-97DF-C453CD9C0540}" type="presOf" srcId="{9E669752-4062-4703-ACB2-E779DADCEB59}" destId="{4119EA5D-0FD2-4CDC-9BB4-E766239EAB86}" srcOrd="0" destOrd="0" presId="urn:microsoft.com/office/officeart/2018/2/layout/IconCircleList"/>
    <dgm:cxn modelId="{E0E2027A-16F1-4631-B3C8-181567C002FF}" type="presOf" srcId="{58972829-1DF6-454D-AB20-9D80C2B670AE}" destId="{9224C7F7-6DAF-40DF-9050-0FADA6370D9F}" srcOrd="0" destOrd="0" presId="urn:microsoft.com/office/officeart/2018/2/layout/IconCircleList"/>
    <dgm:cxn modelId="{9DE65781-C475-42AB-BC45-2BFC01B8D147}" srcId="{752F6E56-A8C3-4732-8C5D-B54E5F4ADE3C}" destId="{9C2E7E31-7486-4100-986F-BB4B9685600B}" srcOrd="3" destOrd="0" parTransId="{46F39827-FD4C-49F7-B80A-1F9530A4EB2F}" sibTransId="{9E669752-4062-4703-ACB2-E779DADCEB59}"/>
    <dgm:cxn modelId="{C375E093-31D9-4593-B567-46954D321014}" type="presOf" srcId="{0F63D7C2-209A-411E-AA0B-D444F14BEBB4}" destId="{AF5E1BF9-54D6-4C0B-AFB6-F5A2171BA955}" srcOrd="0" destOrd="0" presId="urn:microsoft.com/office/officeart/2018/2/layout/IconCircleList"/>
    <dgm:cxn modelId="{36C71B96-F329-4590-AE7E-6676D2F41061}" type="presOf" srcId="{54743F88-8538-46B2-AFAA-1543603F497D}" destId="{E327E133-2D70-4590-B0B1-D7619A000998}" srcOrd="0" destOrd="0" presId="urn:microsoft.com/office/officeart/2018/2/layout/IconCircleList"/>
    <dgm:cxn modelId="{205E7496-D940-4798-966A-2CE2708BF495}" type="presOf" srcId="{8E8E480B-9DD1-4501-9E98-68BBB5BE3222}" destId="{E65DEC85-0473-462F-822E-7E819EA368AF}" srcOrd="0" destOrd="0" presId="urn:microsoft.com/office/officeart/2018/2/layout/IconCircleList"/>
    <dgm:cxn modelId="{C381A5A4-FA69-4C42-B82C-E51DB000793F}" srcId="{752F6E56-A8C3-4732-8C5D-B54E5F4ADE3C}" destId="{58972829-1DF6-454D-AB20-9D80C2B670AE}" srcOrd="5" destOrd="0" parTransId="{FB2326E7-1333-41FB-B42A-3EA133C9F890}" sibTransId="{B660B326-66B7-4FD6-B281-F6BF6BBC02DC}"/>
    <dgm:cxn modelId="{72C787C9-04F7-4021-994F-7479C9A00CB2}" srcId="{752F6E56-A8C3-4732-8C5D-B54E5F4ADE3C}" destId="{0F63D7C2-209A-411E-AA0B-D444F14BEBB4}" srcOrd="4" destOrd="0" parTransId="{B128AF8C-3BD6-4694-A81C-694FE6933923}" sibTransId="{ED1DE37A-AC21-4119-8B79-85DF46F287A2}"/>
    <dgm:cxn modelId="{21BB29E8-9BED-44D4-8FB1-5C6C00CFB54B}" srcId="{752F6E56-A8C3-4732-8C5D-B54E5F4ADE3C}" destId="{54743F88-8538-46B2-AFAA-1543603F497D}" srcOrd="1" destOrd="0" parTransId="{CEEA0754-DFBD-48B6-90A5-D813C456A735}" sibTransId="{0272AF47-2819-4A3A-9630-9322D31FB8B8}"/>
    <dgm:cxn modelId="{4395FC0B-DF57-4AC8-A7AA-5397C1416E6A}" type="presParOf" srcId="{4A19DBE9-5A59-4034-A620-974E2FE5214F}" destId="{B4480A75-86FA-456F-961E-C54525C4C257}" srcOrd="0" destOrd="0" presId="urn:microsoft.com/office/officeart/2018/2/layout/IconCircleList"/>
    <dgm:cxn modelId="{0260F725-82C7-4FBD-9D48-6BC857806523}" type="presParOf" srcId="{B4480A75-86FA-456F-961E-C54525C4C257}" destId="{C7B565E9-559A-41C9-A75E-4DD25A070F45}" srcOrd="0" destOrd="0" presId="urn:microsoft.com/office/officeart/2018/2/layout/IconCircleList"/>
    <dgm:cxn modelId="{B51497C3-2A5F-4E73-8FF9-64C029538181}" type="presParOf" srcId="{C7B565E9-559A-41C9-A75E-4DD25A070F45}" destId="{22404B79-AC68-4CA0-B91F-9C318BF1797F}" srcOrd="0" destOrd="0" presId="urn:microsoft.com/office/officeart/2018/2/layout/IconCircleList"/>
    <dgm:cxn modelId="{FDFAC648-E577-4CAF-8E08-C0DCC5CD98A1}" type="presParOf" srcId="{C7B565E9-559A-41C9-A75E-4DD25A070F45}" destId="{17BF1018-9B1B-48C7-BAF0-A8F073834D1B}" srcOrd="1" destOrd="0" presId="urn:microsoft.com/office/officeart/2018/2/layout/IconCircleList"/>
    <dgm:cxn modelId="{DA1C5000-4528-42F3-9EFD-FA1C6AA4608A}" type="presParOf" srcId="{C7B565E9-559A-41C9-A75E-4DD25A070F45}" destId="{EF246EBB-7EB6-44CA-B7C4-642853745836}" srcOrd="2" destOrd="0" presId="urn:microsoft.com/office/officeart/2018/2/layout/IconCircleList"/>
    <dgm:cxn modelId="{7BBBE500-96D1-47E8-82EF-F6B2F3FFD9A1}" type="presParOf" srcId="{C7B565E9-559A-41C9-A75E-4DD25A070F45}" destId="{D8327BEF-8463-4579-BCDE-7735CBD3722F}" srcOrd="3" destOrd="0" presId="urn:microsoft.com/office/officeart/2018/2/layout/IconCircleList"/>
    <dgm:cxn modelId="{25AAA52B-3F88-4518-97A5-6BBB232679C9}" type="presParOf" srcId="{B4480A75-86FA-456F-961E-C54525C4C257}" destId="{3CEC989D-C1B3-4B04-AC39-25B1EBB93193}" srcOrd="1" destOrd="0" presId="urn:microsoft.com/office/officeart/2018/2/layout/IconCircleList"/>
    <dgm:cxn modelId="{0129C9F4-7F5A-43B7-9F7E-D7CAA662335A}" type="presParOf" srcId="{B4480A75-86FA-456F-961E-C54525C4C257}" destId="{31001831-9C9D-42C4-ADF4-BB85D2C4CABB}" srcOrd="2" destOrd="0" presId="urn:microsoft.com/office/officeart/2018/2/layout/IconCircleList"/>
    <dgm:cxn modelId="{419E0EE7-0364-4B3D-8313-6B39FBCF8BD8}" type="presParOf" srcId="{31001831-9C9D-42C4-ADF4-BB85D2C4CABB}" destId="{4A7DBCAA-1696-4AD8-BCD4-4FCBD6164219}" srcOrd="0" destOrd="0" presId="urn:microsoft.com/office/officeart/2018/2/layout/IconCircleList"/>
    <dgm:cxn modelId="{7BF14A43-73DE-40A5-ADA5-564EF8C71F9A}" type="presParOf" srcId="{31001831-9C9D-42C4-ADF4-BB85D2C4CABB}" destId="{2BD39126-AB59-4BF0-9646-E66A3F6A7095}" srcOrd="1" destOrd="0" presId="urn:microsoft.com/office/officeart/2018/2/layout/IconCircleList"/>
    <dgm:cxn modelId="{2DA2430F-9A75-43BE-BCA7-338A495393A9}" type="presParOf" srcId="{31001831-9C9D-42C4-ADF4-BB85D2C4CABB}" destId="{B4630B26-DD2C-49D5-8F0E-A37354DD0498}" srcOrd="2" destOrd="0" presId="urn:microsoft.com/office/officeart/2018/2/layout/IconCircleList"/>
    <dgm:cxn modelId="{3E846517-BD9F-4121-8478-2D1A9E0A61AE}" type="presParOf" srcId="{31001831-9C9D-42C4-ADF4-BB85D2C4CABB}" destId="{E327E133-2D70-4590-B0B1-D7619A000998}" srcOrd="3" destOrd="0" presId="urn:microsoft.com/office/officeart/2018/2/layout/IconCircleList"/>
    <dgm:cxn modelId="{40719C61-4C3F-491D-A903-1B1E2B052ED4}" type="presParOf" srcId="{B4480A75-86FA-456F-961E-C54525C4C257}" destId="{D95E1700-DD3C-43BB-9153-14677A31BA69}" srcOrd="3" destOrd="0" presId="urn:microsoft.com/office/officeart/2018/2/layout/IconCircleList"/>
    <dgm:cxn modelId="{8C774485-440F-46D8-80AD-8F9ED17C2636}" type="presParOf" srcId="{B4480A75-86FA-456F-961E-C54525C4C257}" destId="{F1B30AF0-5867-4276-AD1C-EDB392119327}" srcOrd="4" destOrd="0" presId="urn:microsoft.com/office/officeart/2018/2/layout/IconCircleList"/>
    <dgm:cxn modelId="{15BE871C-8C90-473C-B2F1-35428A53BE99}" type="presParOf" srcId="{F1B30AF0-5867-4276-AD1C-EDB392119327}" destId="{F5EAB7CF-8BD9-4248-BFBB-3A7EBC3AB24F}" srcOrd="0" destOrd="0" presId="urn:microsoft.com/office/officeart/2018/2/layout/IconCircleList"/>
    <dgm:cxn modelId="{AA4BFC5D-753B-43A4-9CAA-D735D753AA9D}" type="presParOf" srcId="{F1B30AF0-5867-4276-AD1C-EDB392119327}" destId="{6C3CB2A6-A944-4C0D-9F93-3310EBC065AA}" srcOrd="1" destOrd="0" presId="urn:microsoft.com/office/officeart/2018/2/layout/IconCircleList"/>
    <dgm:cxn modelId="{86B05D4B-DADF-446F-BCE7-61EB511FBA7E}" type="presParOf" srcId="{F1B30AF0-5867-4276-AD1C-EDB392119327}" destId="{D98C8EAB-D254-4160-8A75-C33B26F1D4D4}" srcOrd="2" destOrd="0" presId="urn:microsoft.com/office/officeart/2018/2/layout/IconCircleList"/>
    <dgm:cxn modelId="{0C0FBF6A-570C-43B4-BDE2-0399BBD88518}" type="presParOf" srcId="{F1B30AF0-5867-4276-AD1C-EDB392119327}" destId="{E65DEC85-0473-462F-822E-7E819EA368AF}" srcOrd="3" destOrd="0" presId="urn:microsoft.com/office/officeart/2018/2/layout/IconCircleList"/>
    <dgm:cxn modelId="{7048CEEF-2D2E-4339-A17B-F549BAA524CD}" type="presParOf" srcId="{B4480A75-86FA-456F-961E-C54525C4C257}" destId="{7D1980B9-F0BF-4F4B-B1DF-2B982894A0A4}" srcOrd="5" destOrd="0" presId="urn:microsoft.com/office/officeart/2018/2/layout/IconCircleList"/>
    <dgm:cxn modelId="{751C4DC7-A38F-47CE-B2A2-B109966E2B86}" type="presParOf" srcId="{B4480A75-86FA-456F-961E-C54525C4C257}" destId="{6BD752E8-8DF1-40CC-AD9D-000F91483E88}" srcOrd="6" destOrd="0" presId="urn:microsoft.com/office/officeart/2018/2/layout/IconCircleList"/>
    <dgm:cxn modelId="{D372E755-3DC7-4153-907A-5E4D851B0F30}" type="presParOf" srcId="{6BD752E8-8DF1-40CC-AD9D-000F91483E88}" destId="{3FCB3E4A-0098-4014-B5B7-67A4B382E136}" srcOrd="0" destOrd="0" presId="urn:microsoft.com/office/officeart/2018/2/layout/IconCircleList"/>
    <dgm:cxn modelId="{87CD14A1-74D0-4CD5-B06D-F197D43A747B}" type="presParOf" srcId="{6BD752E8-8DF1-40CC-AD9D-000F91483E88}" destId="{7E944718-EEA0-48DC-BAB5-879730518A3E}" srcOrd="1" destOrd="0" presId="urn:microsoft.com/office/officeart/2018/2/layout/IconCircleList"/>
    <dgm:cxn modelId="{8B2F9D53-D155-4720-9EDF-C5FA5B1CFE61}" type="presParOf" srcId="{6BD752E8-8DF1-40CC-AD9D-000F91483E88}" destId="{3543801A-84F5-40FF-891C-69ED1DAF7C0C}" srcOrd="2" destOrd="0" presId="urn:microsoft.com/office/officeart/2018/2/layout/IconCircleList"/>
    <dgm:cxn modelId="{5EC24D59-F960-4CA2-84C4-EB427120038A}" type="presParOf" srcId="{6BD752E8-8DF1-40CC-AD9D-000F91483E88}" destId="{EA3725AB-55B3-4C99-9EC4-00589F66CE26}" srcOrd="3" destOrd="0" presId="urn:microsoft.com/office/officeart/2018/2/layout/IconCircleList"/>
    <dgm:cxn modelId="{0843CA6D-B5C7-47F7-8707-4B456870F91D}" type="presParOf" srcId="{B4480A75-86FA-456F-961E-C54525C4C257}" destId="{4119EA5D-0FD2-4CDC-9BB4-E766239EAB86}" srcOrd="7" destOrd="0" presId="urn:microsoft.com/office/officeart/2018/2/layout/IconCircleList"/>
    <dgm:cxn modelId="{FA46FF5D-D7AD-4B2F-8366-82EA88973B7C}" type="presParOf" srcId="{B4480A75-86FA-456F-961E-C54525C4C257}" destId="{7AA42DF7-EF36-47E4-9E3C-A54477720213}" srcOrd="8" destOrd="0" presId="urn:microsoft.com/office/officeart/2018/2/layout/IconCircleList"/>
    <dgm:cxn modelId="{BF811253-5378-4162-A988-1CE6E0C16C50}" type="presParOf" srcId="{7AA42DF7-EF36-47E4-9E3C-A54477720213}" destId="{5130F43A-A89A-4B38-8311-1DF07E7B5766}" srcOrd="0" destOrd="0" presId="urn:microsoft.com/office/officeart/2018/2/layout/IconCircleList"/>
    <dgm:cxn modelId="{1A9A8D90-504A-463D-B570-552FC2D00A4D}" type="presParOf" srcId="{7AA42DF7-EF36-47E4-9E3C-A54477720213}" destId="{83DFA47E-2CB3-4422-9C73-EF1414F334EC}" srcOrd="1" destOrd="0" presId="urn:microsoft.com/office/officeart/2018/2/layout/IconCircleList"/>
    <dgm:cxn modelId="{87271510-BEBA-4F6A-9FC2-6A75A7A2A4C7}" type="presParOf" srcId="{7AA42DF7-EF36-47E4-9E3C-A54477720213}" destId="{D279D824-B178-4F19-9DC1-9205D7E58807}" srcOrd="2" destOrd="0" presId="urn:microsoft.com/office/officeart/2018/2/layout/IconCircleList"/>
    <dgm:cxn modelId="{0074680C-58E8-409A-AB17-391C1F595068}" type="presParOf" srcId="{7AA42DF7-EF36-47E4-9E3C-A54477720213}" destId="{AF5E1BF9-54D6-4C0B-AFB6-F5A2171BA955}" srcOrd="3" destOrd="0" presId="urn:microsoft.com/office/officeart/2018/2/layout/IconCircleList"/>
    <dgm:cxn modelId="{FD52E41D-F86D-44BC-9A87-6EC637A808C4}" type="presParOf" srcId="{B4480A75-86FA-456F-961E-C54525C4C257}" destId="{5B91EFD9-3903-401E-85CF-6CE75F08587B}" srcOrd="9" destOrd="0" presId="urn:microsoft.com/office/officeart/2018/2/layout/IconCircleList"/>
    <dgm:cxn modelId="{CEA692A2-58A7-469F-9DEB-BB66E96E3863}" type="presParOf" srcId="{B4480A75-86FA-456F-961E-C54525C4C257}" destId="{9CF8ED23-8195-421D-88F0-DB9CA1D71FBB}" srcOrd="10" destOrd="0" presId="urn:microsoft.com/office/officeart/2018/2/layout/IconCircleList"/>
    <dgm:cxn modelId="{4B7DC338-6428-44A3-9823-FA1C9E9251AF}" type="presParOf" srcId="{9CF8ED23-8195-421D-88F0-DB9CA1D71FBB}" destId="{A09BB16A-9049-4F19-8E00-B84B1A1D582B}" srcOrd="0" destOrd="0" presId="urn:microsoft.com/office/officeart/2018/2/layout/IconCircleList"/>
    <dgm:cxn modelId="{9ACCDB10-F878-48AE-9E2C-52CC326F9224}" type="presParOf" srcId="{9CF8ED23-8195-421D-88F0-DB9CA1D71FBB}" destId="{343476A2-6076-4812-8FFC-A91793D62A95}" srcOrd="1" destOrd="0" presId="urn:microsoft.com/office/officeart/2018/2/layout/IconCircleList"/>
    <dgm:cxn modelId="{3338FDAD-220D-48C4-BAE4-9FE1DBEC055D}" type="presParOf" srcId="{9CF8ED23-8195-421D-88F0-DB9CA1D71FBB}" destId="{6F0EB133-BB0C-4A77-A681-DF77ADFB5F87}" srcOrd="2" destOrd="0" presId="urn:microsoft.com/office/officeart/2018/2/layout/IconCircleList"/>
    <dgm:cxn modelId="{9FE0EAAF-6987-4A5D-8136-3CA09241D395}" type="presParOf" srcId="{9CF8ED23-8195-421D-88F0-DB9CA1D71FBB}" destId="{9224C7F7-6DAF-40DF-9050-0FADA6370D9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F3F6156-2009-4E40-A6BC-0E0DE1D4D61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DE9289CD-8879-49D3-B255-42A63E93B40F}">
      <dgm:prSet/>
      <dgm:spPr/>
      <dgm:t>
        <a:bodyPr/>
        <a:lstStyle/>
        <a:p>
          <a:pPr>
            <a:defRPr cap="all"/>
          </a:pPr>
          <a:r>
            <a:rPr lang="en-US"/>
            <a:t>* Always discuss strategies</a:t>
          </a:r>
        </a:p>
      </dgm:t>
    </dgm:pt>
    <dgm:pt modelId="{D838B415-D482-4E04-B12F-54EA6725C260}" type="parTrans" cxnId="{79D2EB20-14DA-4DC3-9F16-0E817D88E7F1}">
      <dgm:prSet/>
      <dgm:spPr/>
      <dgm:t>
        <a:bodyPr/>
        <a:lstStyle/>
        <a:p>
          <a:endParaRPr lang="en-US"/>
        </a:p>
      </dgm:t>
    </dgm:pt>
    <dgm:pt modelId="{4AAA0A4F-79F4-496F-8E14-61ADF0260A48}" type="sibTrans" cxnId="{79D2EB20-14DA-4DC3-9F16-0E817D88E7F1}">
      <dgm:prSet/>
      <dgm:spPr/>
      <dgm:t>
        <a:bodyPr/>
        <a:lstStyle/>
        <a:p>
          <a:endParaRPr lang="en-US"/>
        </a:p>
      </dgm:t>
    </dgm:pt>
    <dgm:pt modelId="{AB4728B4-0B58-4986-993F-478BA76923A1}">
      <dgm:prSet/>
      <dgm:spPr/>
      <dgm:t>
        <a:bodyPr/>
        <a:lstStyle/>
        <a:p>
          <a:pPr>
            <a:defRPr cap="all"/>
          </a:pPr>
          <a:r>
            <a:rPr lang="en-US"/>
            <a:t>*Change Strategies</a:t>
          </a:r>
        </a:p>
      </dgm:t>
    </dgm:pt>
    <dgm:pt modelId="{DD9E0DEE-56D6-42AF-937E-F2A2BBA159A5}" type="parTrans" cxnId="{CE57B97A-415F-4CF0-A4DD-42844D459CAA}">
      <dgm:prSet/>
      <dgm:spPr/>
      <dgm:t>
        <a:bodyPr/>
        <a:lstStyle/>
        <a:p>
          <a:endParaRPr lang="en-US"/>
        </a:p>
      </dgm:t>
    </dgm:pt>
    <dgm:pt modelId="{60C94162-9569-4643-A6E6-2E70D61AC9E6}" type="sibTrans" cxnId="{CE57B97A-415F-4CF0-A4DD-42844D459CAA}">
      <dgm:prSet/>
      <dgm:spPr/>
      <dgm:t>
        <a:bodyPr/>
        <a:lstStyle/>
        <a:p>
          <a:endParaRPr lang="en-US"/>
        </a:p>
      </dgm:t>
    </dgm:pt>
    <dgm:pt modelId="{4B9116F9-E6A9-489E-A8E2-B9357DC1F149}">
      <dgm:prSet/>
      <dgm:spPr/>
      <dgm:t>
        <a:bodyPr/>
        <a:lstStyle/>
        <a:p>
          <a:pPr>
            <a:defRPr cap="all"/>
          </a:pPr>
          <a:r>
            <a:rPr lang="en-US"/>
            <a:t>* Operationalize your startegies</a:t>
          </a:r>
        </a:p>
      </dgm:t>
    </dgm:pt>
    <dgm:pt modelId="{0EC05765-DAF2-4622-BD71-30651D2F282C}" type="parTrans" cxnId="{0ECA8FF0-803A-4861-A628-A483B7827FBA}">
      <dgm:prSet/>
      <dgm:spPr/>
      <dgm:t>
        <a:bodyPr/>
        <a:lstStyle/>
        <a:p>
          <a:endParaRPr lang="en-US"/>
        </a:p>
      </dgm:t>
    </dgm:pt>
    <dgm:pt modelId="{09B9CE5B-AF83-4C00-8F1F-33944B944A5F}" type="sibTrans" cxnId="{0ECA8FF0-803A-4861-A628-A483B7827FBA}">
      <dgm:prSet/>
      <dgm:spPr/>
      <dgm:t>
        <a:bodyPr/>
        <a:lstStyle/>
        <a:p>
          <a:endParaRPr lang="en-US"/>
        </a:p>
      </dgm:t>
    </dgm:pt>
    <dgm:pt modelId="{BB6689E0-15A5-4AB9-9130-B09EAE11F1AC}" type="pres">
      <dgm:prSet presAssocID="{3F3F6156-2009-4E40-A6BC-0E0DE1D4D614}" presName="root" presStyleCnt="0">
        <dgm:presLayoutVars>
          <dgm:dir/>
          <dgm:resizeHandles val="exact"/>
        </dgm:presLayoutVars>
      </dgm:prSet>
      <dgm:spPr/>
    </dgm:pt>
    <dgm:pt modelId="{797F876E-C3A7-4C7E-9FB6-7B44D26911F9}" type="pres">
      <dgm:prSet presAssocID="{DE9289CD-8879-49D3-B255-42A63E93B40F}" presName="compNode" presStyleCnt="0"/>
      <dgm:spPr/>
    </dgm:pt>
    <dgm:pt modelId="{201324D7-C1B0-4F83-9342-B6095251E039}" type="pres">
      <dgm:prSet presAssocID="{DE9289CD-8879-49D3-B255-42A63E93B40F}" presName="iconBgRect" presStyleLbl="bgShp" presStyleIdx="0" presStyleCnt="3"/>
      <dgm:spPr/>
    </dgm:pt>
    <dgm:pt modelId="{686B5DD6-E001-403E-BB17-85D41B04B855}" type="pres">
      <dgm:prSet presAssocID="{DE9289CD-8879-49D3-B255-42A63E93B40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1DAE5AB1-BEB4-4F9F-B1ED-6C54E3BDE731}" type="pres">
      <dgm:prSet presAssocID="{DE9289CD-8879-49D3-B255-42A63E93B40F}" presName="spaceRect" presStyleCnt="0"/>
      <dgm:spPr/>
    </dgm:pt>
    <dgm:pt modelId="{EC419268-5E44-4763-AF8D-8C5F7EE62788}" type="pres">
      <dgm:prSet presAssocID="{DE9289CD-8879-49D3-B255-42A63E93B40F}" presName="textRect" presStyleLbl="revTx" presStyleIdx="0" presStyleCnt="3">
        <dgm:presLayoutVars>
          <dgm:chMax val="1"/>
          <dgm:chPref val="1"/>
        </dgm:presLayoutVars>
      </dgm:prSet>
      <dgm:spPr/>
    </dgm:pt>
    <dgm:pt modelId="{62E35782-A54F-41BB-AC9D-F4C7687A4D25}" type="pres">
      <dgm:prSet presAssocID="{4AAA0A4F-79F4-496F-8E14-61ADF0260A48}" presName="sibTrans" presStyleCnt="0"/>
      <dgm:spPr/>
    </dgm:pt>
    <dgm:pt modelId="{24083D17-8206-40C6-A9DA-AE2F35026163}" type="pres">
      <dgm:prSet presAssocID="{AB4728B4-0B58-4986-993F-478BA76923A1}" presName="compNode" presStyleCnt="0"/>
      <dgm:spPr/>
    </dgm:pt>
    <dgm:pt modelId="{227A7011-A75B-4401-A32A-D6FEDB4F26E8}" type="pres">
      <dgm:prSet presAssocID="{AB4728B4-0B58-4986-993F-478BA76923A1}" presName="iconBgRect" presStyleLbl="bgShp" presStyleIdx="1" presStyleCnt="3"/>
      <dgm:spPr/>
    </dgm:pt>
    <dgm:pt modelId="{EC4E331D-1580-41C5-B411-87684A2C9144}" type="pres">
      <dgm:prSet presAssocID="{AB4728B4-0B58-4986-993F-478BA76923A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book"/>
        </a:ext>
      </dgm:extLst>
    </dgm:pt>
    <dgm:pt modelId="{671701D8-8899-47BB-86C4-3D0FF8C09960}" type="pres">
      <dgm:prSet presAssocID="{AB4728B4-0B58-4986-993F-478BA76923A1}" presName="spaceRect" presStyleCnt="0"/>
      <dgm:spPr/>
    </dgm:pt>
    <dgm:pt modelId="{8703A630-D24E-4AA6-9727-A518D0A1D463}" type="pres">
      <dgm:prSet presAssocID="{AB4728B4-0B58-4986-993F-478BA76923A1}" presName="textRect" presStyleLbl="revTx" presStyleIdx="1" presStyleCnt="3">
        <dgm:presLayoutVars>
          <dgm:chMax val="1"/>
          <dgm:chPref val="1"/>
        </dgm:presLayoutVars>
      </dgm:prSet>
      <dgm:spPr/>
    </dgm:pt>
    <dgm:pt modelId="{1E4E648C-9C01-4FF3-B65E-63CCB1890B62}" type="pres">
      <dgm:prSet presAssocID="{60C94162-9569-4643-A6E6-2E70D61AC9E6}" presName="sibTrans" presStyleCnt="0"/>
      <dgm:spPr/>
    </dgm:pt>
    <dgm:pt modelId="{9A5A21C3-999C-4DB2-96E9-5DE8B2020032}" type="pres">
      <dgm:prSet presAssocID="{4B9116F9-E6A9-489E-A8E2-B9357DC1F149}" presName="compNode" presStyleCnt="0"/>
      <dgm:spPr/>
    </dgm:pt>
    <dgm:pt modelId="{F7B69D08-569F-4DCB-98D8-B9E1BA8AAF1C}" type="pres">
      <dgm:prSet presAssocID="{4B9116F9-E6A9-489E-A8E2-B9357DC1F149}" presName="iconBgRect" presStyleLbl="bgShp" presStyleIdx="2" presStyleCnt="3"/>
      <dgm:spPr/>
    </dgm:pt>
    <dgm:pt modelId="{8E06D778-0E58-4F6A-BB01-65823CCEC3E4}" type="pres">
      <dgm:prSet presAssocID="{4B9116F9-E6A9-489E-A8E2-B9357DC1F14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rcular Flowchart"/>
        </a:ext>
      </dgm:extLst>
    </dgm:pt>
    <dgm:pt modelId="{C82D23F8-DEDE-4B40-9594-A81AC4AD800E}" type="pres">
      <dgm:prSet presAssocID="{4B9116F9-E6A9-489E-A8E2-B9357DC1F149}" presName="spaceRect" presStyleCnt="0"/>
      <dgm:spPr/>
    </dgm:pt>
    <dgm:pt modelId="{5FE5362D-2872-4B57-B75A-9E7438FA5CD5}" type="pres">
      <dgm:prSet presAssocID="{4B9116F9-E6A9-489E-A8E2-B9357DC1F14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9D2EB20-14DA-4DC3-9F16-0E817D88E7F1}" srcId="{3F3F6156-2009-4E40-A6BC-0E0DE1D4D614}" destId="{DE9289CD-8879-49D3-B255-42A63E93B40F}" srcOrd="0" destOrd="0" parTransId="{D838B415-D482-4E04-B12F-54EA6725C260}" sibTransId="{4AAA0A4F-79F4-496F-8E14-61ADF0260A48}"/>
    <dgm:cxn modelId="{25876931-3374-4FEC-9076-4F6BA6DE25B7}" type="presOf" srcId="{4B9116F9-E6A9-489E-A8E2-B9357DC1F149}" destId="{5FE5362D-2872-4B57-B75A-9E7438FA5CD5}" srcOrd="0" destOrd="0" presId="urn:microsoft.com/office/officeart/2018/5/layout/IconCircleLabelList"/>
    <dgm:cxn modelId="{494C076B-EE2C-4A28-B349-7B9A60A9B6B3}" type="presOf" srcId="{AB4728B4-0B58-4986-993F-478BA76923A1}" destId="{8703A630-D24E-4AA6-9727-A518D0A1D463}" srcOrd="0" destOrd="0" presId="urn:microsoft.com/office/officeart/2018/5/layout/IconCircleLabelList"/>
    <dgm:cxn modelId="{1932BA72-AD33-4AA1-9D6E-54EB52E6D108}" type="presOf" srcId="{3F3F6156-2009-4E40-A6BC-0E0DE1D4D614}" destId="{BB6689E0-15A5-4AB9-9130-B09EAE11F1AC}" srcOrd="0" destOrd="0" presId="urn:microsoft.com/office/officeart/2018/5/layout/IconCircleLabelList"/>
    <dgm:cxn modelId="{CE57B97A-415F-4CF0-A4DD-42844D459CAA}" srcId="{3F3F6156-2009-4E40-A6BC-0E0DE1D4D614}" destId="{AB4728B4-0B58-4986-993F-478BA76923A1}" srcOrd="1" destOrd="0" parTransId="{DD9E0DEE-56D6-42AF-937E-F2A2BBA159A5}" sibTransId="{60C94162-9569-4643-A6E6-2E70D61AC9E6}"/>
    <dgm:cxn modelId="{B5E9ADBA-C8F9-4D07-A7DB-188BCAF59244}" type="presOf" srcId="{DE9289CD-8879-49D3-B255-42A63E93B40F}" destId="{EC419268-5E44-4763-AF8D-8C5F7EE62788}" srcOrd="0" destOrd="0" presId="urn:microsoft.com/office/officeart/2018/5/layout/IconCircleLabelList"/>
    <dgm:cxn modelId="{0ECA8FF0-803A-4861-A628-A483B7827FBA}" srcId="{3F3F6156-2009-4E40-A6BC-0E0DE1D4D614}" destId="{4B9116F9-E6A9-489E-A8E2-B9357DC1F149}" srcOrd="2" destOrd="0" parTransId="{0EC05765-DAF2-4622-BD71-30651D2F282C}" sibTransId="{09B9CE5B-AF83-4C00-8F1F-33944B944A5F}"/>
    <dgm:cxn modelId="{A4653AC9-115D-43C4-916B-9F26422708F3}" type="presParOf" srcId="{BB6689E0-15A5-4AB9-9130-B09EAE11F1AC}" destId="{797F876E-C3A7-4C7E-9FB6-7B44D26911F9}" srcOrd="0" destOrd="0" presId="urn:microsoft.com/office/officeart/2018/5/layout/IconCircleLabelList"/>
    <dgm:cxn modelId="{DFB8FD6C-7D84-44E2-9239-DBB516DDB438}" type="presParOf" srcId="{797F876E-C3A7-4C7E-9FB6-7B44D26911F9}" destId="{201324D7-C1B0-4F83-9342-B6095251E039}" srcOrd="0" destOrd="0" presId="urn:microsoft.com/office/officeart/2018/5/layout/IconCircleLabelList"/>
    <dgm:cxn modelId="{E243E9DE-7054-4DE7-A6A6-E73135872F33}" type="presParOf" srcId="{797F876E-C3A7-4C7E-9FB6-7B44D26911F9}" destId="{686B5DD6-E001-403E-BB17-85D41B04B855}" srcOrd="1" destOrd="0" presId="urn:microsoft.com/office/officeart/2018/5/layout/IconCircleLabelList"/>
    <dgm:cxn modelId="{1D4E199B-8226-41A7-820E-C2280FAACFB0}" type="presParOf" srcId="{797F876E-C3A7-4C7E-9FB6-7B44D26911F9}" destId="{1DAE5AB1-BEB4-4F9F-B1ED-6C54E3BDE731}" srcOrd="2" destOrd="0" presId="urn:microsoft.com/office/officeart/2018/5/layout/IconCircleLabelList"/>
    <dgm:cxn modelId="{D4693940-6A44-4EBA-AB38-28169253E5FD}" type="presParOf" srcId="{797F876E-C3A7-4C7E-9FB6-7B44D26911F9}" destId="{EC419268-5E44-4763-AF8D-8C5F7EE62788}" srcOrd="3" destOrd="0" presId="urn:microsoft.com/office/officeart/2018/5/layout/IconCircleLabelList"/>
    <dgm:cxn modelId="{67335B52-1C87-4586-A90D-FF980231E715}" type="presParOf" srcId="{BB6689E0-15A5-4AB9-9130-B09EAE11F1AC}" destId="{62E35782-A54F-41BB-AC9D-F4C7687A4D25}" srcOrd="1" destOrd="0" presId="urn:microsoft.com/office/officeart/2018/5/layout/IconCircleLabelList"/>
    <dgm:cxn modelId="{1282A352-70BA-449A-8D9D-9FDEBAAE5D8F}" type="presParOf" srcId="{BB6689E0-15A5-4AB9-9130-B09EAE11F1AC}" destId="{24083D17-8206-40C6-A9DA-AE2F35026163}" srcOrd="2" destOrd="0" presId="urn:microsoft.com/office/officeart/2018/5/layout/IconCircleLabelList"/>
    <dgm:cxn modelId="{EBE040E1-64CE-433A-B13E-2C301E5F92BE}" type="presParOf" srcId="{24083D17-8206-40C6-A9DA-AE2F35026163}" destId="{227A7011-A75B-4401-A32A-D6FEDB4F26E8}" srcOrd="0" destOrd="0" presId="urn:microsoft.com/office/officeart/2018/5/layout/IconCircleLabelList"/>
    <dgm:cxn modelId="{2528099F-5280-426B-B858-E0950FD07FA7}" type="presParOf" srcId="{24083D17-8206-40C6-A9DA-AE2F35026163}" destId="{EC4E331D-1580-41C5-B411-87684A2C9144}" srcOrd="1" destOrd="0" presId="urn:microsoft.com/office/officeart/2018/5/layout/IconCircleLabelList"/>
    <dgm:cxn modelId="{92403E10-944A-4F61-9D7B-F5CEE705DF77}" type="presParOf" srcId="{24083D17-8206-40C6-A9DA-AE2F35026163}" destId="{671701D8-8899-47BB-86C4-3D0FF8C09960}" srcOrd="2" destOrd="0" presId="urn:microsoft.com/office/officeart/2018/5/layout/IconCircleLabelList"/>
    <dgm:cxn modelId="{382794CF-A70E-459E-B3B4-A045F08A6D34}" type="presParOf" srcId="{24083D17-8206-40C6-A9DA-AE2F35026163}" destId="{8703A630-D24E-4AA6-9727-A518D0A1D463}" srcOrd="3" destOrd="0" presId="urn:microsoft.com/office/officeart/2018/5/layout/IconCircleLabelList"/>
    <dgm:cxn modelId="{560954A5-EE06-4F62-BF93-D7FD3FF5F8BC}" type="presParOf" srcId="{BB6689E0-15A5-4AB9-9130-B09EAE11F1AC}" destId="{1E4E648C-9C01-4FF3-B65E-63CCB1890B62}" srcOrd="3" destOrd="0" presId="urn:microsoft.com/office/officeart/2018/5/layout/IconCircleLabelList"/>
    <dgm:cxn modelId="{12D155ED-199F-4F99-AE6C-54941DC2D484}" type="presParOf" srcId="{BB6689E0-15A5-4AB9-9130-B09EAE11F1AC}" destId="{9A5A21C3-999C-4DB2-96E9-5DE8B2020032}" srcOrd="4" destOrd="0" presId="urn:microsoft.com/office/officeart/2018/5/layout/IconCircleLabelList"/>
    <dgm:cxn modelId="{2A1ECF34-D645-4B9C-8943-581A3960EBEE}" type="presParOf" srcId="{9A5A21C3-999C-4DB2-96E9-5DE8B2020032}" destId="{F7B69D08-569F-4DCB-98D8-B9E1BA8AAF1C}" srcOrd="0" destOrd="0" presId="urn:microsoft.com/office/officeart/2018/5/layout/IconCircleLabelList"/>
    <dgm:cxn modelId="{8D7F3F00-2BAC-40D5-84E0-BC82173CDF53}" type="presParOf" srcId="{9A5A21C3-999C-4DB2-96E9-5DE8B2020032}" destId="{8E06D778-0E58-4F6A-BB01-65823CCEC3E4}" srcOrd="1" destOrd="0" presId="urn:microsoft.com/office/officeart/2018/5/layout/IconCircleLabelList"/>
    <dgm:cxn modelId="{E24C9204-C9FE-49CF-B703-FD0F210F1070}" type="presParOf" srcId="{9A5A21C3-999C-4DB2-96E9-5DE8B2020032}" destId="{C82D23F8-DEDE-4B40-9594-A81AC4AD800E}" srcOrd="2" destOrd="0" presId="urn:microsoft.com/office/officeart/2018/5/layout/IconCircleLabelList"/>
    <dgm:cxn modelId="{44AC818C-9657-49B3-993A-11D291C494C4}" type="presParOf" srcId="{9A5A21C3-999C-4DB2-96E9-5DE8B2020032}" destId="{5FE5362D-2872-4B57-B75A-9E7438FA5CD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8BAC11-3176-4DD7-A6BB-08B4CD4F6120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EC8C72D-8A91-49E6-85E9-EB47E365DA88}">
      <dgm:prSet/>
      <dgm:spPr/>
      <dgm:t>
        <a:bodyPr/>
        <a:lstStyle/>
        <a:p>
          <a:r>
            <a:rPr lang="en-US" b="0" i="0"/>
            <a:t>* Use the career page on your company's website</a:t>
          </a:r>
          <a:endParaRPr lang="en-US"/>
        </a:p>
      </dgm:t>
    </dgm:pt>
    <dgm:pt modelId="{682BBF6D-E831-4557-948A-616E29336E35}" type="parTrans" cxnId="{4ADB0555-E6C0-4050-9F11-20931E0EFC76}">
      <dgm:prSet/>
      <dgm:spPr/>
      <dgm:t>
        <a:bodyPr/>
        <a:lstStyle/>
        <a:p>
          <a:endParaRPr lang="en-US"/>
        </a:p>
      </dgm:t>
    </dgm:pt>
    <dgm:pt modelId="{52D4F197-FA10-4123-AE5E-DDA07B842069}" type="sibTrans" cxnId="{4ADB0555-E6C0-4050-9F11-20931E0EFC76}">
      <dgm:prSet/>
      <dgm:spPr/>
      <dgm:t>
        <a:bodyPr/>
        <a:lstStyle/>
        <a:p>
          <a:endParaRPr lang="en-US"/>
        </a:p>
      </dgm:t>
    </dgm:pt>
    <dgm:pt modelId="{EA8CC0EC-60AC-49BB-B027-FE8ABF180AA4}">
      <dgm:prSet/>
      <dgm:spPr/>
      <dgm:t>
        <a:bodyPr/>
        <a:lstStyle/>
        <a:p>
          <a:r>
            <a:rPr lang="en-US" b="0" i="0"/>
            <a:t>* Update the Paree weekly</a:t>
          </a:r>
          <a:endParaRPr lang="en-US"/>
        </a:p>
      </dgm:t>
    </dgm:pt>
    <dgm:pt modelId="{F0D14346-567C-4239-87FA-3C864979E8C6}" type="parTrans" cxnId="{30D45A7C-63AA-4685-8A06-53B18CB6A69E}">
      <dgm:prSet/>
      <dgm:spPr/>
      <dgm:t>
        <a:bodyPr/>
        <a:lstStyle/>
        <a:p>
          <a:endParaRPr lang="en-US"/>
        </a:p>
      </dgm:t>
    </dgm:pt>
    <dgm:pt modelId="{12D40E5F-F859-4B41-A76A-1A52E9A85563}" type="sibTrans" cxnId="{30D45A7C-63AA-4685-8A06-53B18CB6A69E}">
      <dgm:prSet/>
      <dgm:spPr/>
      <dgm:t>
        <a:bodyPr/>
        <a:lstStyle/>
        <a:p>
          <a:endParaRPr lang="en-US"/>
        </a:p>
      </dgm:t>
    </dgm:pt>
    <dgm:pt modelId="{4F42480F-7712-49C4-B6B1-0170FB1C154E}">
      <dgm:prSet/>
      <dgm:spPr/>
      <dgm:t>
        <a:bodyPr/>
        <a:lstStyle/>
        <a:p>
          <a:r>
            <a:rPr lang="en-US" b="0" i="0"/>
            <a:t>* Show your core values</a:t>
          </a:r>
          <a:endParaRPr lang="en-US"/>
        </a:p>
      </dgm:t>
    </dgm:pt>
    <dgm:pt modelId="{C721F233-34F9-4B3C-86F6-B320963F9EDB}" type="parTrans" cxnId="{2A3A2058-5064-44CF-976D-25D620921A6F}">
      <dgm:prSet/>
      <dgm:spPr/>
      <dgm:t>
        <a:bodyPr/>
        <a:lstStyle/>
        <a:p>
          <a:endParaRPr lang="en-US"/>
        </a:p>
      </dgm:t>
    </dgm:pt>
    <dgm:pt modelId="{DA0593E7-B8AE-448E-BE87-64624EAF5CF4}" type="sibTrans" cxnId="{2A3A2058-5064-44CF-976D-25D620921A6F}">
      <dgm:prSet/>
      <dgm:spPr/>
      <dgm:t>
        <a:bodyPr/>
        <a:lstStyle/>
        <a:p>
          <a:endParaRPr lang="en-US"/>
        </a:p>
      </dgm:t>
    </dgm:pt>
    <dgm:pt modelId="{23AAC6BF-DCC9-4B86-91A4-8EE68FA54A8F}">
      <dgm:prSet/>
      <dgm:spPr/>
      <dgm:t>
        <a:bodyPr/>
        <a:lstStyle/>
        <a:p>
          <a:r>
            <a:rPr lang="en-US" b="0" i="0"/>
            <a:t>* Why would someone work for your company?</a:t>
          </a:r>
          <a:endParaRPr lang="en-US"/>
        </a:p>
      </dgm:t>
    </dgm:pt>
    <dgm:pt modelId="{DA6EC03C-3B00-4EC9-842E-2F79AE1A47CF}" type="parTrans" cxnId="{ABD39284-CA18-41FB-BBC4-13FDCEE029E1}">
      <dgm:prSet/>
      <dgm:spPr/>
      <dgm:t>
        <a:bodyPr/>
        <a:lstStyle/>
        <a:p>
          <a:endParaRPr lang="en-US"/>
        </a:p>
      </dgm:t>
    </dgm:pt>
    <dgm:pt modelId="{F0D5ACF6-40F2-4CF9-87A9-3EC5B8DA4C7B}" type="sibTrans" cxnId="{ABD39284-CA18-41FB-BBC4-13FDCEE029E1}">
      <dgm:prSet/>
      <dgm:spPr/>
      <dgm:t>
        <a:bodyPr/>
        <a:lstStyle/>
        <a:p>
          <a:endParaRPr lang="en-US"/>
        </a:p>
      </dgm:t>
    </dgm:pt>
    <dgm:pt modelId="{C009214D-3BF5-491E-8E14-332E0DFE67EB}">
      <dgm:prSet/>
      <dgm:spPr/>
      <dgm:t>
        <a:bodyPr/>
        <a:lstStyle/>
        <a:p>
          <a:r>
            <a:rPr lang="en-US" b="0" i="0"/>
            <a:t>* Outline the benefits you provide</a:t>
          </a:r>
          <a:endParaRPr lang="en-US"/>
        </a:p>
      </dgm:t>
    </dgm:pt>
    <dgm:pt modelId="{B4F84F42-7C0D-44F8-9BD0-4DF5FAB5F5E2}" type="parTrans" cxnId="{488228FA-133E-41C2-BCCC-FF828E0D1C4D}">
      <dgm:prSet/>
      <dgm:spPr/>
      <dgm:t>
        <a:bodyPr/>
        <a:lstStyle/>
        <a:p>
          <a:endParaRPr lang="en-US"/>
        </a:p>
      </dgm:t>
    </dgm:pt>
    <dgm:pt modelId="{872DE2BF-20CF-4EB2-B67D-76A0F2E6D7B7}" type="sibTrans" cxnId="{488228FA-133E-41C2-BCCC-FF828E0D1C4D}">
      <dgm:prSet/>
      <dgm:spPr/>
      <dgm:t>
        <a:bodyPr/>
        <a:lstStyle/>
        <a:p>
          <a:endParaRPr lang="en-US"/>
        </a:p>
      </dgm:t>
    </dgm:pt>
    <dgm:pt modelId="{75948FFD-0AF1-49B7-81C2-BD3EB67830E9}">
      <dgm:prSet/>
      <dgm:spPr/>
      <dgm:t>
        <a:bodyPr/>
        <a:lstStyle/>
        <a:p>
          <a:r>
            <a:rPr lang="en-US" b="0" i="0"/>
            <a:t>* Provide answers to FAQs- What makes your company different?</a:t>
          </a:r>
          <a:endParaRPr lang="en-US"/>
        </a:p>
      </dgm:t>
    </dgm:pt>
    <dgm:pt modelId="{21F92F40-764C-408F-ACFD-F46E208C9A12}" type="parTrans" cxnId="{08BB4C8D-CFB0-49CC-BD13-5DB05CB4607B}">
      <dgm:prSet/>
      <dgm:spPr/>
      <dgm:t>
        <a:bodyPr/>
        <a:lstStyle/>
        <a:p>
          <a:endParaRPr lang="en-US"/>
        </a:p>
      </dgm:t>
    </dgm:pt>
    <dgm:pt modelId="{3687DA83-F345-4424-B710-961E09D66B17}" type="sibTrans" cxnId="{08BB4C8D-CFB0-49CC-BD13-5DB05CB4607B}">
      <dgm:prSet/>
      <dgm:spPr/>
      <dgm:t>
        <a:bodyPr/>
        <a:lstStyle/>
        <a:p>
          <a:endParaRPr lang="en-US"/>
        </a:p>
      </dgm:t>
    </dgm:pt>
    <dgm:pt modelId="{674289D8-269E-4C3B-93A0-C208845CD849}" type="pres">
      <dgm:prSet presAssocID="{D08BAC11-3176-4DD7-A6BB-08B4CD4F6120}" presName="Name0" presStyleCnt="0">
        <dgm:presLayoutVars>
          <dgm:dir/>
          <dgm:resizeHandles val="exact"/>
        </dgm:presLayoutVars>
      </dgm:prSet>
      <dgm:spPr/>
    </dgm:pt>
    <dgm:pt modelId="{CE66969D-E1FA-455A-9BC5-815C45C3360E}" type="pres">
      <dgm:prSet presAssocID="{DEC8C72D-8A91-49E6-85E9-EB47E365DA88}" presName="node" presStyleLbl="node1" presStyleIdx="0" presStyleCnt="6">
        <dgm:presLayoutVars>
          <dgm:bulletEnabled val="1"/>
        </dgm:presLayoutVars>
      </dgm:prSet>
      <dgm:spPr/>
    </dgm:pt>
    <dgm:pt modelId="{11DCA0A5-7269-4B17-A953-8D3FD959BF1B}" type="pres">
      <dgm:prSet presAssocID="{52D4F197-FA10-4123-AE5E-DDA07B842069}" presName="sibTrans" presStyleLbl="sibTrans1D1" presStyleIdx="0" presStyleCnt="5"/>
      <dgm:spPr/>
    </dgm:pt>
    <dgm:pt modelId="{557760B6-D9C8-4F7F-9FB1-C39B44EAD3ED}" type="pres">
      <dgm:prSet presAssocID="{52D4F197-FA10-4123-AE5E-DDA07B842069}" presName="connectorText" presStyleLbl="sibTrans1D1" presStyleIdx="0" presStyleCnt="5"/>
      <dgm:spPr/>
    </dgm:pt>
    <dgm:pt modelId="{2288324E-15DC-423F-B63A-6471D89D98F5}" type="pres">
      <dgm:prSet presAssocID="{EA8CC0EC-60AC-49BB-B027-FE8ABF180AA4}" presName="node" presStyleLbl="node1" presStyleIdx="1" presStyleCnt="6">
        <dgm:presLayoutVars>
          <dgm:bulletEnabled val="1"/>
        </dgm:presLayoutVars>
      </dgm:prSet>
      <dgm:spPr/>
    </dgm:pt>
    <dgm:pt modelId="{328C869B-D465-420C-9632-71178EE746E5}" type="pres">
      <dgm:prSet presAssocID="{12D40E5F-F859-4B41-A76A-1A52E9A85563}" presName="sibTrans" presStyleLbl="sibTrans1D1" presStyleIdx="1" presStyleCnt="5"/>
      <dgm:spPr/>
    </dgm:pt>
    <dgm:pt modelId="{12A52479-47F5-49AA-92F2-7F671B9B387B}" type="pres">
      <dgm:prSet presAssocID="{12D40E5F-F859-4B41-A76A-1A52E9A85563}" presName="connectorText" presStyleLbl="sibTrans1D1" presStyleIdx="1" presStyleCnt="5"/>
      <dgm:spPr/>
    </dgm:pt>
    <dgm:pt modelId="{FD1E4279-C4B3-4E0B-9D65-034D3ABB9624}" type="pres">
      <dgm:prSet presAssocID="{4F42480F-7712-49C4-B6B1-0170FB1C154E}" presName="node" presStyleLbl="node1" presStyleIdx="2" presStyleCnt="6">
        <dgm:presLayoutVars>
          <dgm:bulletEnabled val="1"/>
        </dgm:presLayoutVars>
      </dgm:prSet>
      <dgm:spPr/>
    </dgm:pt>
    <dgm:pt modelId="{107C5D3A-67D6-4027-83F1-946C07FD7E47}" type="pres">
      <dgm:prSet presAssocID="{DA0593E7-B8AE-448E-BE87-64624EAF5CF4}" presName="sibTrans" presStyleLbl="sibTrans1D1" presStyleIdx="2" presStyleCnt="5"/>
      <dgm:spPr/>
    </dgm:pt>
    <dgm:pt modelId="{E1912E58-3216-4206-B747-BB10A6EC0E7C}" type="pres">
      <dgm:prSet presAssocID="{DA0593E7-B8AE-448E-BE87-64624EAF5CF4}" presName="connectorText" presStyleLbl="sibTrans1D1" presStyleIdx="2" presStyleCnt="5"/>
      <dgm:spPr/>
    </dgm:pt>
    <dgm:pt modelId="{DE3CEC86-10A3-4F05-8557-4324939B356C}" type="pres">
      <dgm:prSet presAssocID="{23AAC6BF-DCC9-4B86-91A4-8EE68FA54A8F}" presName="node" presStyleLbl="node1" presStyleIdx="3" presStyleCnt="6">
        <dgm:presLayoutVars>
          <dgm:bulletEnabled val="1"/>
        </dgm:presLayoutVars>
      </dgm:prSet>
      <dgm:spPr/>
    </dgm:pt>
    <dgm:pt modelId="{74AFBD05-26C0-424C-80E8-DD0A3C81FBBB}" type="pres">
      <dgm:prSet presAssocID="{F0D5ACF6-40F2-4CF9-87A9-3EC5B8DA4C7B}" presName="sibTrans" presStyleLbl="sibTrans1D1" presStyleIdx="3" presStyleCnt="5"/>
      <dgm:spPr/>
    </dgm:pt>
    <dgm:pt modelId="{763F6FCC-88EC-43A9-B382-92109AAC89E5}" type="pres">
      <dgm:prSet presAssocID="{F0D5ACF6-40F2-4CF9-87A9-3EC5B8DA4C7B}" presName="connectorText" presStyleLbl="sibTrans1D1" presStyleIdx="3" presStyleCnt="5"/>
      <dgm:spPr/>
    </dgm:pt>
    <dgm:pt modelId="{026E88E2-9077-46A2-93C5-C2688CEE134A}" type="pres">
      <dgm:prSet presAssocID="{C009214D-3BF5-491E-8E14-332E0DFE67EB}" presName="node" presStyleLbl="node1" presStyleIdx="4" presStyleCnt="6">
        <dgm:presLayoutVars>
          <dgm:bulletEnabled val="1"/>
        </dgm:presLayoutVars>
      </dgm:prSet>
      <dgm:spPr/>
    </dgm:pt>
    <dgm:pt modelId="{5116FB6A-D05C-4F29-B6AF-F770C2DB0478}" type="pres">
      <dgm:prSet presAssocID="{872DE2BF-20CF-4EB2-B67D-76A0F2E6D7B7}" presName="sibTrans" presStyleLbl="sibTrans1D1" presStyleIdx="4" presStyleCnt="5"/>
      <dgm:spPr/>
    </dgm:pt>
    <dgm:pt modelId="{E68AC443-D998-4C91-8EAF-A8FC90385E85}" type="pres">
      <dgm:prSet presAssocID="{872DE2BF-20CF-4EB2-B67D-76A0F2E6D7B7}" presName="connectorText" presStyleLbl="sibTrans1D1" presStyleIdx="4" presStyleCnt="5"/>
      <dgm:spPr/>
    </dgm:pt>
    <dgm:pt modelId="{CA2FC668-CB47-46F2-9D00-231457E61A58}" type="pres">
      <dgm:prSet presAssocID="{75948FFD-0AF1-49B7-81C2-BD3EB67830E9}" presName="node" presStyleLbl="node1" presStyleIdx="5" presStyleCnt="6">
        <dgm:presLayoutVars>
          <dgm:bulletEnabled val="1"/>
        </dgm:presLayoutVars>
      </dgm:prSet>
      <dgm:spPr/>
    </dgm:pt>
  </dgm:ptLst>
  <dgm:cxnLst>
    <dgm:cxn modelId="{268C0430-9205-4EB2-A4E3-FEFCA7B6BADB}" type="presOf" srcId="{12D40E5F-F859-4B41-A76A-1A52E9A85563}" destId="{328C869B-D465-420C-9632-71178EE746E5}" srcOrd="0" destOrd="0" presId="urn:microsoft.com/office/officeart/2016/7/layout/RepeatingBendingProcessNew"/>
    <dgm:cxn modelId="{03A51637-34D4-4A70-84A0-2706F64F4D28}" type="presOf" srcId="{872DE2BF-20CF-4EB2-B67D-76A0F2E6D7B7}" destId="{5116FB6A-D05C-4F29-B6AF-F770C2DB0478}" srcOrd="0" destOrd="0" presId="urn:microsoft.com/office/officeart/2016/7/layout/RepeatingBendingProcessNew"/>
    <dgm:cxn modelId="{6144B854-F479-489F-B2ED-135EE243478C}" type="presOf" srcId="{75948FFD-0AF1-49B7-81C2-BD3EB67830E9}" destId="{CA2FC668-CB47-46F2-9D00-231457E61A58}" srcOrd="0" destOrd="0" presId="urn:microsoft.com/office/officeart/2016/7/layout/RepeatingBendingProcessNew"/>
    <dgm:cxn modelId="{4ADB0555-E6C0-4050-9F11-20931E0EFC76}" srcId="{D08BAC11-3176-4DD7-A6BB-08B4CD4F6120}" destId="{DEC8C72D-8A91-49E6-85E9-EB47E365DA88}" srcOrd="0" destOrd="0" parTransId="{682BBF6D-E831-4557-948A-616E29336E35}" sibTransId="{52D4F197-FA10-4123-AE5E-DDA07B842069}"/>
    <dgm:cxn modelId="{CB9D8655-BE8B-497C-85A4-16E749CD7A06}" type="presOf" srcId="{DA0593E7-B8AE-448E-BE87-64624EAF5CF4}" destId="{107C5D3A-67D6-4027-83F1-946C07FD7E47}" srcOrd="0" destOrd="0" presId="urn:microsoft.com/office/officeart/2016/7/layout/RepeatingBendingProcessNew"/>
    <dgm:cxn modelId="{2A3A2058-5064-44CF-976D-25D620921A6F}" srcId="{D08BAC11-3176-4DD7-A6BB-08B4CD4F6120}" destId="{4F42480F-7712-49C4-B6B1-0170FB1C154E}" srcOrd="2" destOrd="0" parTransId="{C721F233-34F9-4B3C-86F6-B320963F9EDB}" sibTransId="{DA0593E7-B8AE-448E-BE87-64624EAF5CF4}"/>
    <dgm:cxn modelId="{EDF1D258-73A6-46E4-A62D-DB7E51F70889}" type="presOf" srcId="{23AAC6BF-DCC9-4B86-91A4-8EE68FA54A8F}" destId="{DE3CEC86-10A3-4F05-8557-4324939B356C}" srcOrd="0" destOrd="0" presId="urn:microsoft.com/office/officeart/2016/7/layout/RepeatingBendingProcessNew"/>
    <dgm:cxn modelId="{30D45A7C-63AA-4685-8A06-53B18CB6A69E}" srcId="{D08BAC11-3176-4DD7-A6BB-08B4CD4F6120}" destId="{EA8CC0EC-60AC-49BB-B027-FE8ABF180AA4}" srcOrd="1" destOrd="0" parTransId="{F0D14346-567C-4239-87FA-3C864979E8C6}" sibTransId="{12D40E5F-F859-4B41-A76A-1A52E9A85563}"/>
    <dgm:cxn modelId="{FF9AD283-AF63-4150-8AB3-1DD3BDEDF0D9}" type="presOf" srcId="{EA8CC0EC-60AC-49BB-B027-FE8ABF180AA4}" destId="{2288324E-15DC-423F-B63A-6471D89D98F5}" srcOrd="0" destOrd="0" presId="urn:microsoft.com/office/officeart/2016/7/layout/RepeatingBendingProcessNew"/>
    <dgm:cxn modelId="{ABD39284-CA18-41FB-BBC4-13FDCEE029E1}" srcId="{D08BAC11-3176-4DD7-A6BB-08B4CD4F6120}" destId="{23AAC6BF-DCC9-4B86-91A4-8EE68FA54A8F}" srcOrd="3" destOrd="0" parTransId="{DA6EC03C-3B00-4EC9-842E-2F79AE1A47CF}" sibTransId="{F0D5ACF6-40F2-4CF9-87A9-3EC5B8DA4C7B}"/>
    <dgm:cxn modelId="{A8F93889-A035-4B60-A8A0-B8AD0B782FB5}" type="presOf" srcId="{52D4F197-FA10-4123-AE5E-DDA07B842069}" destId="{11DCA0A5-7269-4B17-A953-8D3FD959BF1B}" srcOrd="0" destOrd="0" presId="urn:microsoft.com/office/officeart/2016/7/layout/RepeatingBendingProcessNew"/>
    <dgm:cxn modelId="{08BB4C8D-CFB0-49CC-BD13-5DB05CB4607B}" srcId="{D08BAC11-3176-4DD7-A6BB-08B4CD4F6120}" destId="{75948FFD-0AF1-49B7-81C2-BD3EB67830E9}" srcOrd="5" destOrd="0" parTransId="{21F92F40-764C-408F-ACFD-F46E208C9A12}" sibTransId="{3687DA83-F345-4424-B710-961E09D66B17}"/>
    <dgm:cxn modelId="{EB1EA491-604C-4CAA-A6F6-CEECE6714349}" type="presOf" srcId="{D08BAC11-3176-4DD7-A6BB-08B4CD4F6120}" destId="{674289D8-269E-4C3B-93A0-C208845CD849}" srcOrd="0" destOrd="0" presId="urn:microsoft.com/office/officeart/2016/7/layout/RepeatingBendingProcessNew"/>
    <dgm:cxn modelId="{0138DF94-5425-470C-B48E-EDDEF23FF06D}" type="presOf" srcId="{12D40E5F-F859-4B41-A76A-1A52E9A85563}" destId="{12A52479-47F5-49AA-92F2-7F671B9B387B}" srcOrd="1" destOrd="0" presId="urn:microsoft.com/office/officeart/2016/7/layout/RepeatingBendingProcessNew"/>
    <dgm:cxn modelId="{E6FA2FA1-ACD5-4C4E-A081-E6A917A6A4AC}" type="presOf" srcId="{4F42480F-7712-49C4-B6B1-0170FB1C154E}" destId="{FD1E4279-C4B3-4E0B-9D65-034D3ABB9624}" srcOrd="0" destOrd="0" presId="urn:microsoft.com/office/officeart/2016/7/layout/RepeatingBendingProcessNew"/>
    <dgm:cxn modelId="{BAA0D5A5-91AF-47C6-A311-EA5F1A7CE7CD}" type="presOf" srcId="{C009214D-3BF5-491E-8E14-332E0DFE67EB}" destId="{026E88E2-9077-46A2-93C5-C2688CEE134A}" srcOrd="0" destOrd="0" presId="urn:microsoft.com/office/officeart/2016/7/layout/RepeatingBendingProcessNew"/>
    <dgm:cxn modelId="{8127CACA-F6AA-4E4C-A212-0B5BD6CBC976}" type="presOf" srcId="{F0D5ACF6-40F2-4CF9-87A9-3EC5B8DA4C7B}" destId="{74AFBD05-26C0-424C-80E8-DD0A3C81FBBB}" srcOrd="0" destOrd="0" presId="urn:microsoft.com/office/officeart/2016/7/layout/RepeatingBendingProcessNew"/>
    <dgm:cxn modelId="{66B30ECC-62AA-427A-91E2-63476CE7A7D6}" type="presOf" srcId="{872DE2BF-20CF-4EB2-B67D-76A0F2E6D7B7}" destId="{E68AC443-D998-4C91-8EAF-A8FC90385E85}" srcOrd="1" destOrd="0" presId="urn:microsoft.com/office/officeart/2016/7/layout/RepeatingBendingProcessNew"/>
    <dgm:cxn modelId="{11770ECE-FD47-4E6B-B4C9-30F70C5B85BC}" type="presOf" srcId="{DA0593E7-B8AE-448E-BE87-64624EAF5CF4}" destId="{E1912E58-3216-4206-B747-BB10A6EC0E7C}" srcOrd="1" destOrd="0" presId="urn:microsoft.com/office/officeart/2016/7/layout/RepeatingBendingProcessNew"/>
    <dgm:cxn modelId="{27C168D5-C7D2-4F23-B53F-83E225C1D53B}" type="presOf" srcId="{52D4F197-FA10-4123-AE5E-DDA07B842069}" destId="{557760B6-D9C8-4F7F-9FB1-C39B44EAD3ED}" srcOrd="1" destOrd="0" presId="urn:microsoft.com/office/officeart/2016/7/layout/RepeatingBendingProcessNew"/>
    <dgm:cxn modelId="{FF8242EE-1777-4BB1-B483-A391802775AA}" type="presOf" srcId="{F0D5ACF6-40F2-4CF9-87A9-3EC5B8DA4C7B}" destId="{763F6FCC-88EC-43A9-B382-92109AAC89E5}" srcOrd="1" destOrd="0" presId="urn:microsoft.com/office/officeart/2016/7/layout/RepeatingBendingProcessNew"/>
    <dgm:cxn modelId="{4C858AF4-3C83-46C7-89F0-12896DF0DB2A}" type="presOf" srcId="{DEC8C72D-8A91-49E6-85E9-EB47E365DA88}" destId="{CE66969D-E1FA-455A-9BC5-815C45C3360E}" srcOrd="0" destOrd="0" presId="urn:microsoft.com/office/officeart/2016/7/layout/RepeatingBendingProcessNew"/>
    <dgm:cxn modelId="{488228FA-133E-41C2-BCCC-FF828E0D1C4D}" srcId="{D08BAC11-3176-4DD7-A6BB-08B4CD4F6120}" destId="{C009214D-3BF5-491E-8E14-332E0DFE67EB}" srcOrd="4" destOrd="0" parTransId="{B4F84F42-7C0D-44F8-9BD0-4DF5FAB5F5E2}" sibTransId="{872DE2BF-20CF-4EB2-B67D-76A0F2E6D7B7}"/>
    <dgm:cxn modelId="{62C2610C-7F8A-48A1-93D4-24302C2E0F11}" type="presParOf" srcId="{674289D8-269E-4C3B-93A0-C208845CD849}" destId="{CE66969D-E1FA-455A-9BC5-815C45C3360E}" srcOrd="0" destOrd="0" presId="urn:microsoft.com/office/officeart/2016/7/layout/RepeatingBendingProcessNew"/>
    <dgm:cxn modelId="{8B432F2F-0FA9-4B14-B022-6AA78A6EDF6A}" type="presParOf" srcId="{674289D8-269E-4C3B-93A0-C208845CD849}" destId="{11DCA0A5-7269-4B17-A953-8D3FD959BF1B}" srcOrd="1" destOrd="0" presId="urn:microsoft.com/office/officeart/2016/7/layout/RepeatingBendingProcessNew"/>
    <dgm:cxn modelId="{187DFC09-058B-4359-89F6-38D4077A3354}" type="presParOf" srcId="{11DCA0A5-7269-4B17-A953-8D3FD959BF1B}" destId="{557760B6-D9C8-4F7F-9FB1-C39B44EAD3ED}" srcOrd="0" destOrd="0" presId="urn:microsoft.com/office/officeart/2016/7/layout/RepeatingBendingProcessNew"/>
    <dgm:cxn modelId="{65333596-B5A3-4097-9948-F84578263FCA}" type="presParOf" srcId="{674289D8-269E-4C3B-93A0-C208845CD849}" destId="{2288324E-15DC-423F-B63A-6471D89D98F5}" srcOrd="2" destOrd="0" presId="urn:microsoft.com/office/officeart/2016/7/layout/RepeatingBendingProcessNew"/>
    <dgm:cxn modelId="{693F394D-2599-4765-AA90-768D64B1538C}" type="presParOf" srcId="{674289D8-269E-4C3B-93A0-C208845CD849}" destId="{328C869B-D465-420C-9632-71178EE746E5}" srcOrd="3" destOrd="0" presId="urn:microsoft.com/office/officeart/2016/7/layout/RepeatingBendingProcessNew"/>
    <dgm:cxn modelId="{234FD2D0-EA31-40FA-A5CE-62B5813180D6}" type="presParOf" srcId="{328C869B-D465-420C-9632-71178EE746E5}" destId="{12A52479-47F5-49AA-92F2-7F671B9B387B}" srcOrd="0" destOrd="0" presId="urn:microsoft.com/office/officeart/2016/7/layout/RepeatingBendingProcessNew"/>
    <dgm:cxn modelId="{8E3E30F8-B1AC-48BE-8113-1AB14E8F58FE}" type="presParOf" srcId="{674289D8-269E-4C3B-93A0-C208845CD849}" destId="{FD1E4279-C4B3-4E0B-9D65-034D3ABB9624}" srcOrd="4" destOrd="0" presId="urn:microsoft.com/office/officeart/2016/7/layout/RepeatingBendingProcessNew"/>
    <dgm:cxn modelId="{E4F5C069-0740-45DA-A88E-778DF9C96C66}" type="presParOf" srcId="{674289D8-269E-4C3B-93A0-C208845CD849}" destId="{107C5D3A-67D6-4027-83F1-946C07FD7E47}" srcOrd="5" destOrd="0" presId="urn:microsoft.com/office/officeart/2016/7/layout/RepeatingBendingProcessNew"/>
    <dgm:cxn modelId="{209E73E9-9FCA-41D6-B3E1-D851D6EF078D}" type="presParOf" srcId="{107C5D3A-67D6-4027-83F1-946C07FD7E47}" destId="{E1912E58-3216-4206-B747-BB10A6EC0E7C}" srcOrd="0" destOrd="0" presId="urn:microsoft.com/office/officeart/2016/7/layout/RepeatingBendingProcessNew"/>
    <dgm:cxn modelId="{2FF95DD6-A02F-40EE-81E4-740F24B336C5}" type="presParOf" srcId="{674289D8-269E-4C3B-93A0-C208845CD849}" destId="{DE3CEC86-10A3-4F05-8557-4324939B356C}" srcOrd="6" destOrd="0" presId="urn:microsoft.com/office/officeart/2016/7/layout/RepeatingBendingProcessNew"/>
    <dgm:cxn modelId="{66262C46-310B-4055-A7E9-BA69B832D569}" type="presParOf" srcId="{674289D8-269E-4C3B-93A0-C208845CD849}" destId="{74AFBD05-26C0-424C-80E8-DD0A3C81FBBB}" srcOrd="7" destOrd="0" presId="urn:microsoft.com/office/officeart/2016/7/layout/RepeatingBendingProcessNew"/>
    <dgm:cxn modelId="{1140BC33-B4A4-4542-8AE6-310465C72680}" type="presParOf" srcId="{74AFBD05-26C0-424C-80E8-DD0A3C81FBBB}" destId="{763F6FCC-88EC-43A9-B382-92109AAC89E5}" srcOrd="0" destOrd="0" presId="urn:microsoft.com/office/officeart/2016/7/layout/RepeatingBendingProcessNew"/>
    <dgm:cxn modelId="{58A0A265-BE18-4D9F-BBA1-487DD4E66D19}" type="presParOf" srcId="{674289D8-269E-4C3B-93A0-C208845CD849}" destId="{026E88E2-9077-46A2-93C5-C2688CEE134A}" srcOrd="8" destOrd="0" presId="urn:microsoft.com/office/officeart/2016/7/layout/RepeatingBendingProcessNew"/>
    <dgm:cxn modelId="{5AB7F711-8318-4845-B5A1-7BE1ECCC2814}" type="presParOf" srcId="{674289D8-269E-4C3B-93A0-C208845CD849}" destId="{5116FB6A-D05C-4F29-B6AF-F770C2DB0478}" srcOrd="9" destOrd="0" presId="urn:microsoft.com/office/officeart/2016/7/layout/RepeatingBendingProcessNew"/>
    <dgm:cxn modelId="{0D7E022B-1021-4D4D-8DD0-001D41E865CF}" type="presParOf" srcId="{5116FB6A-D05C-4F29-B6AF-F770C2DB0478}" destId="{E68AC443-D998-4C91-8EAF-A8FC90385E85}" srcOrd="0" destOrd="0" presId="urn:microsoft.com/office/officeart/2016/7/layout/RepeatingBendingProcessNew"/>
    <dgm:cxn modelId="{104B466E-D295-4F74-B0FC-A0B62F5E8503}" type="presParOf" srcId="{674289D8-269E-4C3B-93A0-C208845CD849}" destId="{CA2FC668-CB47-46F2-9D00-231457E61A58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5B8301-64E3-4273-AA50-93ED73D5932A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3CC4BC1-F66A-46F2-96B4-C35C5679723D}">
      <dgm:prSet/>
      <dgm:spPr/>
      <dgm:t>
        <a:bodyPr/>
        <a:lstStyle/>
        <a:p>
          <a:r>
            <a:rPr lang="en-US"/>
            <a:t>* Post Jobs on Social Media</a:t>
          </a:r>
        </a:p>
      </dgm:t>
    </dgm:pt>
    <dgm:pt modelId="{83CB0729-37AF-47EA-B038-322B9E95FDFC}" type="parTrans" cxnId="{F1CFAD08-2968-41BA-A84F-75507533CA83}">
      <dgm:prSet/>
      <dgm:spPr/>
      <dgm:t>
        <a:bodyPr/>
        <a:lstStyle/>
        <a:p>
          <a:endParaRPr lang="en-US"/>
        </a:p>
      </dgm:t>
    </dgm:pt>
    <dgm:pt modelId="{BF673471-66B4-462A-A10F-F2C7CD57DC42}" type="sibTrans" cxnId="{F1CFAD08-2968-41BA-A84F-75507533CA83}">
      <dgm:prSet/>
      <dgm:spPr/>
      <dgm:t>
        <a:bodyPr/>
        <a:lstStyle/>
        <a:p>
          <a:endParaRPr lang="en-US"/>
        </a:p>
      </dgm:t>
    </dgm:pt>
    <dgm:pt modelId="{5929FCE6-08BE-4470-BFBE-F6E8DDDA6079}">
      <dgm:prSet/>
      <dgm:spPr/>
      <dgm:t>
        <a:bodyPr/>
        <a:lstStyle/>
        <a:p>
          <a:r>
            <a:rPr lang="en-US"/>
            <a:t>* Create a Special site for Job Postings</a:t>
          </a:r>
        </a:p>
      </dgm:t>
    </dgm:pt>
    <dgm:pt modelId="{64CF3F89-34E1-439A-A2B2-F10CB3AAAA89}" type="parTrans" cxnId="{D4E10EC4-17B6-4A40-9F29-56A4AB8D9D63}">
      <dgm:prSet/>
      <dgm:spPr/>
      <dgm:t>
        <a:bodyPr/>
        <a:lstStyle/>
        <a:p>
          <a:endParaRPr lang="en-US"/>
        </a:p>
      </dgm:t>
    </dgm:pt>
    <dgm:pt modelId="{BDFEFCB7-212B-49C0-995A-54A4E96BC7F4}" type="sibTrans" cxnId="{D4E10EC4-17B6-4A40-9F29-56A4AB8D9D63}">
      <dgm:prSet/>
      <dgm:spPr/>
      <dgm:t>
        <a:bodyPr/>
        <a:lstStyle/>
        <a:p>
          <a:endParaRPr lang="en-US"/>
        </a:p>
      </dgm:t>
    </dgm:pt>
    <dgm:pt modelId="{0889E585-8A0F-4CC1-8EB9-10BEE597597E}">
      <dgm:prSet/>
      <dgm:spPr/>
      <dgm:t>
        <a:bodyPr/>
        <a:lstStyle/>
        <a:p>
          <a:r>
            <a:rPr lang="en-US"/>
            <a:t>* Do not use sites frequently used by others.-Some sites are over-saturated</a:t>
          </a:r>
        </a:p>
      </dgm:t>
    </dgm:pt>
    <dgm:pt modelId="{18C7A323-EF02-4616-8428-814135F33269}" type="parTrans" cxnId="{C3519D10-AF66-4463-95C5-273CE7DDB93F}">
      <dgm:prSet/>
      <dgm:spPr/>
      <dgm:t>
        <a:bodyPr/>
        <a:lstStyle/>
        <a:p>
          <a:endParaRPr lang="en-US"/>
        </a:p>
      </dgm:t>
    </dgm:pt>
    <dgm:pt modelId="{C7891185-B71B-453B-9462-C34C5A9F865B}" type="sibTrans" cxnId="{C3519D10-AF66-4463-95C5-273CE7DDB93F}">
      <dgm:prSet/>
      <dgm:spPr/>
      <dgm:t>
        <a:bodyPr/>
        <a:lstStyle/>
        <a:p>
          <a:endParaRPr lang="en-US"/>
        </a:p>
      </dgm:t>
    </dgm:pt>
    <dgm:pt modelId="{E41C1DA9-1718-4945-A706-CF1235CA8210}">
      <dgm:prSet/>
      <dgm:spPr/>
      <dgm:t>
        <a:bodyPr/>
        <a:lstStyle/>
        <a:p>
          <a:r>
            <a:rPr lang="en-US"/>
            <a:t>* Create content with your postings</a:t>
          </a:r>
        </a:p>
      </dgm:t>
    </dgm:pt>
    <dgm:pt modelId="{02B4C14A-0F26-4DBE-BFFB-95468180809D}" type="parTrans" cxnId="{42088684-EF26-4C5D-8DA5-1CEDE89EEC2C}">
      <dgm:prSet/>
      <dgm:spPr/>
      <dgm:t>
        <a:bodyPr/>
        <a:lstStyle/>
        <a:p>
          <a:endParaRPr lang="en-US"/>
        </a:p>
      </dgm:t>
    </dgm:pt>
    <dgm:pt modelId="{201BDCA0-A9EF-4B71-B757-DBF9038A969E}" type="sibTrans" cxnId="{42088684-EF26-4C5D-8DA5-1CEDE89EEC2C}">
      <dgm:prSet/>
      <dgm:spPr/>
      <dgm:t>
        <a:bodyPr/>
        <a:lstStyle/>
        <a:p>
          <a:endParaRPr lang="en-US"/>
        </a:p>
      </dgm:t>
    </dgm:pt>
    <dgm:pt modelId="{A9B91F46-D3E4-4BAC-B217-7A6E6419A1F5}">
      <dgm:prSet/>
      <dgm:spPr/>
      <dgm:t>
        <a:bodyPr/>
        <a:lstStyle/>
        <a:p>
          <a:r>
            <a:rPr lang="en-US"/>
            <a:t>* Use CRMs to target post your openings.</a:t>
          </a:r>
        </a:p>
      </dgm:t>
    </dgm:pt>
    <dgm:pt modelId="{D429661B-C328-4C09-B1D9-86E190948A8C}" type="parTrans" cxnId="{B5B1694D-BEC7-47CF-964F-083AAF393D55}">
      <dgm:prSet/>
      <dgm:spPr/>
      <dgm:t>
        <a:bodyPr/>
        <a:lstStyle/>
        <a:p>
          <a:endParaRPr lang="en-US"/>
        </a:p>
      </dgm:t>
    </dgm:pt>
    <dgm:pt modelId="{A3081E6D-5F41-4A65-B9D7-6A2F286569B2}" type="sibTrans" cxnId="{B5B1694D-BEC7-47CF-964F-083AAF393D55}">
      <dgm:prSet/>
      <dgm:spPr/>
      <dgm:t>
        <a:bodyPr/>
        <a:lstStyle/>
        <a:p>
          <a:endParaRPr lang="en-US"/>
        </a:p>
      </dgm:t>
    </dgm:pt>
    <dgm:pt modelId="{34C9E844-ADFD-4469-AF70-3654E206968C}" type="pres">
      <dgm:prSet presAssocID="{745B8301-64E3-4273-AA50-93ED73D5932A}" presName="root" presStyleCnt="0">
        <dgm:presLayoutVars>
          <dgm:dir/>
          <dgm:resizeHandles val="exact"/>
        </dgm:presLayoutVars>
      </dgm:prSet>
      <dgm:spPr/>
    </dgm:pt>
    <dgm:pt modelId="{651CCC91-986A-4291-B211-35CE8137729C}" type="pres">
      <dgm:prSet presAssocID="{745B8301-64E3-4273-AA50-93ED73D5932A}" presName="container" presStyleCnt="0">
        <dgm:presLayoutVars>
          <dgm:dir/>
          <dgm:resizeHandles val="exact"/>
        </dgm:presLayoutVars>
      </dgm:prSet>
      <dgm:spPr/>
    </dgm:pt>
    <dgm:pt modelId="{5EDF45B9-BD47-4AFD-8CF2-E33C5A47C07F}" type="pres">
      <dgm:prSet presAssocID="{33CC4BC1-F66A-46F2-96B4-C35C5679723D}" presName="compNode" presStyleCnt="0"/>
      <dgm:spPr/>
    </dgm:pt>
    <dgm:pt modelId="{62C1B72A-D0AA-41C8-919B-7672977D3B88}" type="pres">
      <dgm:prSet presAssocID="{33CC4BC1-F66A-46F2-96B4-C35C5679723D}" presName="iconBgRect" presStyleLbl="bgShp" presStyleIdx="0" presStyleCnt="5"/>
      <dgm:spPr/>
    </dgm:pt>
    <dgm:pt modelId="{9C640267-A17B-4A57-BEC0-63CF5C0800A1}" type="pres">
      <dgm:prSet presAssocID="{33CC4BC1-F66A-46F2-96B4-C35C5679723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8B784297-60D8-4900-AA4C-478E08340B16}" type="pres">
      <dgm:prSet presAssocID="{33CC4BC1-F66A-46F2-96B4-C35C5679723D}" presName="spaceRect" presStyleCnt="0"/>
      <dgm:spPr/>
    </dgm:pt>
    <dgm:pt modelId="{DC51C3D8-FA85-40AE-8128-6A134E7D3402}" type="pres">
      <dgm:prSet presAssocID="{33CC4BC1-F66A-46F2-96B4-C35C5679723D}" presName="textRect" presStyleLbl="revTx" presStyleIdx="0" presStyleCnt="5">
        <dgm:presLayoutVars>
          <dgm:chMax val="1"/>
          <dgm:chPref val="1"/>
        </dgm:presLayoutVars>
      </dgm:prSet>
      <dgm:spPr/>
    </dgm:pt>
    <dgm:pt modelId="{0FD16940-EAF9-48B8-9CAA-81737691E278}" type="pres">
      <dgm:prSet presAssocID="{BF673471-66B4-462A-A10F-F2C7CD57DC42}" presName="sibTrans" presStyleLbl="sibTrans2D1" presStyleIdx="0" presStyleCnt="0"/>
      <dgm:spPr/>
    </dgm:pt>
    <dgm:pt modelId="{B59A3603-8698-48A6-BE91-9EE53EE84553}" type="pres">
      <dgm:prSet presAssocID="{5929FCE6-08BE-4470-BFBE-F6E8DDDA6079}" presName="compNode" presStyleCnt="0"/>
      <dgm:spPr/>
    </dgm:pt>
    <dgm:pt modelId="{428949D0-FACB-469B-9292-FE882C8A6281}" type="pres">
      <dgm:prSet presAssocID="{5929FCE6-08BE-4470-BFBE-F6E8DDDA6079}" presName="iconBgRect" presStyleLbl="bgShp" presStyleIdx="1" presStyleCnt="5"/>
      <dgm:spPr/>
    </dgm:pt>
    <dgm:pt modelId="{0A76742D-E2EE-46B2-A5FE-7D1C8EFFA1F5}" type="pres">
      <dgm:prSet presAssocID="{5929FCE6-08BE-4470-BFBE-F6E8DDDA607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D629D0FF-EEEF-4F0E-92C4-AA5CC2B1E596}" type="pres">
      <dgm:prSet presAssocID="{5929FCE6-08BE-4470-BFBE-F6E8DDDA6079}" presName="spaceRect" presStyleCnt="0"/>
      <dgm:spPr/>
    </dgm:pt>
    <dgm:pt modelId="{6505A6EF-2F70-4A14-ACE5-7791C91D67D1}" type="pres">
      <dgm:prSet presAssocID="{5929FCE6-08BE-4470-BFBE-F6E8DDDA6079}" presName="textRect" presStyleLbl="revTx" presStyleIdx="1" presStyleCnt="5">
        <dgm:presLayoutVars>
          <dgm:chMax val="1"/>
          <dgm:chPref val="1"/>
        </dgm:presLayoutVars>
      </dgm:prSet>
      <dgm:spPr/>
    </dgm:pt>
    <dgm:pt modelId="{5A7FFD4B-A9E5-42BD-A318-D21EA5E43692}" type="pres">
      <dgm:prSet presAssocID="{BDFEFCB7-212B-49C0-995A-54A4E96BC7F4}" presName="sibTrans" presStyleLbl="sibTrans2D1" presStyleIdx="0" presStyleCnt="0"/>
      <dgm:spPr/>
    </dgm:pt>
    <dgm:pt modelId="{80236B33-329A-40FD-AFC5-4CB233DFE7F1}" type="pres">
      <dgm:prSet presAssocID="{0889E585-8A0F-4CC1-8EB9-10BEE597597E}" presName="compNode" presStyleCnt="0"/>
      <dgm:spPr/>
    </dgm:pt>
    <dgm:pt modelId="{3FC796A3-3BD2-4FAC-8C3E-ABBC9D5F9302}" type="pres">
      <dgm:prSet presAssocID="{0889E585-8A0F-4CC1-8EB9-10BEE597597E}" presName="iconBgRect" presStyleLbl="bgShp" presStyleIdx="2" presStyleCnt="5"/>
      <dgm:spPr/>
    </dgm:pt>
    <dgm:pt modelId="{1BD85AA4-7EB3-47D8-8D40-7D772CC65443}" type="pres">
      <dgm:prSet presAssocID="{0889E585-8A0F-4CC1-8EB9-10BEE597597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moking"/>
        </a:ext>
      </dgm:extLst>
    </dgm:pt>
    <dgm:pt modelId="{2CE48307-B6A0-4EFF-9F4A-B9A91B8FA9C5}" type="pres">
      <dgm:prSet presAssocID="{0889E585-8A0F-4CC1-8EB9-10BEE597597E}" presName="spaceRect" presStyleCnt="0"/>
      <dgm:spPr/>
    </dgm:pt>
    <dgm:pt modelId="{C161D96C-18F1-4E71-8F83-8FC57197BBF2}" type="pres">
      <dgm:prSet presAssocID="{0889E585-8A0F-4CC1-8EB9-10BEE597597E}" presName="textRect" presStyleLbl="revTx" presStyleIdx="2" presStyleCnt="5">
        <dgm:presLayoutVars>
          <dgm:chMax val="1"/>
          <dgm:chPref val="1"/>
        </dgm:presLayoutVars>
      </dgm:prSet>
      <dgm:spPr/>
    </dgm:pt>
    <dgm:pt modelId="{45C6B917-7C3A-4112-83C0-BE7F379025E9}" type="pres">
      <dgm:prSet presAssocID="{C7891185-B71B-453B-9462-C34C5A9F865B}" presName="sibTrans" presStyleLbl="sibTrans2D1" presStyleIdx="0" presStyleCnt="0"/>
      <dgm:spPr/>
    </dgm:pt>
    <dgm:pt modelId="{2907B45E-7539-4C5E-A9A8-FDB5E67CB562}" type="pres">
      <dgm:prSet presAssocID="{E41C1DA9-1718-4945-A706-CF1235CA8210}" presName="compNode" presStyleCnt="0"/>
      <dgm:spPr/>
    </dgm:pt>
    <dgm:pt modelId="{1FFFEBD2-D430-499E-97D5-260815C83B23}" type="pres">
      <dgm:prSet presAssocID="{E41C1DA9-1718-4945-A706-CF1235CA8210}" presName="iconBgRect" presStyleLbl="bgShp" presStyleIdx="3" presStyleCnt="5"/>
      <dgm:spPr/>
    </dgm:pt>
    <dgm:pt modelId="{F644D979-8A53-4AE2-BA4D-862B0045F77D}" type="pres">
      <dgm:prSet presAssocID="{E41C1DA9-1718-4945-A706-CF1235CA821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8066D326-DD86-4799-B2C2-4CF1EA36FE24}" type="pres">
      <dgm:prSet presAssocID="{E41C1DA9-1718-4945-A706-CF1235CA8210}" presName="spaceRect" presStyleCnt="0"/>
      <dgm:spPr/>
    </dgm:pt>
    <dgm:pt modelId="{D6BC7856-4A2B-4138-8D89-0C7755A81397}" type="pres">
      <dgm:prSet presAssocID="{E41C1DA9-1718-4945-A706-CF1235CA8210}" presName="textRect" presStyleLbl="revTx" presStyleIdx="3" presStyleCnt="5">
        <dgm:presLayoutVars>
          <dgm:chMax val="1"/>
          <dgm:chPref val="1"/>
        </dgm:presLayoutVars>
      </dgm:prSet>
      <dgm:spPr/>
    </dgm:pt>
    <dgm:pt modelId="{EB49C7B3-AFDF-4329-B55A-CC78EE56B3DB}" type="pres">
      <dgm:prSet presAssocID="{201BDCA0-A9EF-4B71-B757-DBF9038A969E}" presName="sibTrans" presStyleLbl="sibTrans2D1" presStyleIdx="0" presStyleCnt="0"/>
      <dgm:spPr/>
    </dgm:pt>
    <dgm:pt modelId="{0D2AB736-FA1A-43F6-9165-C2F405E354FE}" type="pres">
      <dgm:prSet presAssocID="{A9B91F46-D3E4-4BAC-B217-7A6E6419A1F5}" presName="compNode" presStyleCnt="0"/>
      <dgm:spPr/>
    </dgm:pt>
    <dgm:pt modelId="{CD4B93C6-A565-4AB4-8FE0-1AD4ED59D109}" type="pres">
      <dgm:prSet presAssocID="{A9B91F46-D3E4-4BAC-B217-7A6E6419A1F5}" presName="iconBgRect" presStyleLbl="bgShp" presStyleIdx="4" presStyleCnt="5"/>
      <dgm:spPr/>
    </dgm:pt>
    <dgm:pt modelId="{58B90C94-A845-417B-A2C6-E0C1A3038121}" type="pres">
      <dgm:prSet presAssocID="{A9B91F46-D3E4-4BAC-B217-7A6E6419A1F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tical disc"/>
        </a:ext>
      </dgm:extLst>
    </dgm:pt>
    <dgm:pt modelId="{EF5811A4-7E30-4FB3-9281-98D7BFC21E13}" type="pres">
      <dgm:prSet presAssocID="{A9B91F46-D3E4-4BAC-B217-7A6E6419A1F5}" presName="spaceRect" presStyleCnt="0"/>
      <dgm:spPr/>
    </dgm:pt>
    <dgm:pt modelId="{BAC9E6FD-2A50-4012-B96D-DA11BBF1E760}" type="pres">
      <dgm:prSet presAssocID="{A9B91F46-D3E4-4BAC-B217-7A6E6419A1F5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F1CFAD08-2968-41BA-A84F-75507533CA83}" srcId="{745B8301-64E3-4273-AA50-93ED73D5932A}" destId="{33CC4BC1-F66A-46F2-96B4-C35C5679723D}" srcOrd="0" destOrd="0" parTransId="{83CB0729-37AF-47EA-B038-322B9E95FDFC}" sibTransId="{BF673471-66B4-462A-A10F-F2C7CD57DC42}"/>
    <dgm:cxn modelId="{C3519D10-AF66-4463-95C5-273CE7DDB93F}" srcId="{745B8301-64E3-4273-AA50-93ED73D5932A}" destId="{0889E585-8A0F-4CC1-8EB9-10BEE597597E}" srcOrd="2" destOrd="0" parTransId="{18C7A323-EF02-4616-8428-814135F33269}" sibTransId="{C7891185-B71B-453B-9462-C34C5A9F865B}"/>
    <dgm:cxn modelId="{79201925-5B49-4B6A-A361-2A74AD6780C3}" type="presOf" srcId="{5929FCE6-08BE-4470-BFBE-F6E8DDDA6079}" destId="{6505A6EF-2F70-4A14-ACE5-7791C91D67D1}" srcOrd="0" destOrd="0" presId="urn:microsoft.com/office/officeart/2018/2/layout/IconCircleList"/>
    <dgm:cxn modelId="{469D9E66-499C-4298-93BA-EF6EDAA5C801}" type="presOf" srcId="{E41C1DA9-1718-4945-A706-CF1235CA8210}" destId="{D6BC7856-4A2B-4138-8D89-0C7755A81397}" srcOrd="0" destOrd="0" presId="urn:microsoft.com/office/officeart/2018/2/layout/IconCircleList"/>
    <dgm:cxn modelId="{53AA5147-C327-4D32-96C5-B5F589D13282}" type="presOf" srcId="{BDFEFCB7-212B-49C0-995A-54A4E96BC7F4}" destId="{5A7FFD4B-A9E5-42BD-A318-D21EA5E43692}" srcOrd="0" destOrd="0" presId="urn:microsoft.com/office/officeart/2018/2/layout/IconCircleList"/>
    <dgm:cxn modelId="{B5B1694D-BEC7-47CF-964F-083AAF393D55}" srcId="{745B8301-64E3-4273-AA50-93ED73D5932A}" destId="{A9B91F46-D3E4-4BAC-B217-7A6E6419A1F5}" srcOrd="4" destOrd="0" parTransId="{D429661B-C328-4C09-B1D9-86E190948A8C}" sibTransId="{A3081E6D-5F41-4A65-B9D7-6A2F286569B2}"/>
    <dgm:cxn modelId="{84FA1653-219E-4E57-A703-0CDD4C8F7B48}" type="presOf" srcId="{BF673471-66B4-462A-A10F-F2C7CD57DC42}" destId="{0FD16940-EAF9-48B8-9CAA-81737691E278}" srcOrd="0" destOrd="0" presId="urn:microsoft.com/office/officeart/2018/2/layout/IconCircleList"/>
    <dgm:cxn modelId="{45FEA973-E4CA-4956-829A-C0C6C914B902}" type="presOf" srcId="{A9B91F46-D3E4-4BAC-B217-7A6E6419A1F5}" destId="{BAC9E6FD-2A50-4012-B96D-DA11BBF1E760}" srcOrd="0" destOrd="0" presId="urn:microsoft.com/office/officeart/2018/2/layout/IconCircleList"/>
    <dgm:cxn modelId="{88B6C754-0743-4A71-8EFD-071EC48C0631}" type="presOf" srcId="{0889E585-8A0F-4CC1-8EB9-10BEE597597E}" destId="{C161D96C-18F1-4E71-8F83-8FC57197BBF2}" srcOrd="0" destOrd="0" presId="urn:microsoft.com/office/officeart/2018/2/layout/IconCircleList"/>
    <dgm:cxn modelId="{11A22B56-4949-47AA-93D7-78BA29B11E5A}" type="presOf" srcId="{33CC4BC1-F66A-46F2-96B4-C35C5679723D}" destId="{DC51C3D8-FA85-40AE-8128-6A134E7D3402}" srcOrd="0" destOrd="0" presId="urn:microsoft.com/office/officeart/2018/2/layout/IconCircleList"/>
    <dgm:cxn modelId="{E3879A77-EF34-4609-8F26-6A58430248B7}" type="presOf" srcId="{C7891185-B71B-453B-9462-C34C5A9F865B}" destId="{45C6B917-7C3A-4112-83C0-BE7F379025E9}" srcOrd="0" destOrd="0" presId="urn:microsoft.com/office/officeart/2018/2/layout/IconCircleList"/>
    <dgm:cxn modelId="{42088684-EF26-4C5D-8DA5-1CEDE89EEC2C}" srcId="{745B8301-64E3-4273-AA50-93ED73D5932A}" destId="{E41C1DA9-1718-4945-A706-CF1235CA8210}" srcOrd="3" destOrd="0" parTransId="{02B4C14A-0F26-4DBE-BFFB-95468180809D}" sibTransId="{201BDCA0-A9EF-4B71-B757-DBF9038A969E}"/>
    <dgm:cxn modelId="{E6E7CCA0-177B-45D4-BFD5-03E4C36AE994}" type="presOf" srcId="{201BDCA0-A9EF-4B71-B757-DBF9038A969E}" destId="{EB49C7B3-AFDF-4329-B55A-CC78EE56B3DB}" srcOrd="0" destOrd="0" presId="urn:microsoft.com/office/officeart/2018/2/layout/IconCircleList"/>
    <dgm:cxn modelId="{D4E10EC4-17B6-4A40-9F29-56A4AB8D9D63}" srcId="{745B8301-64E3-4273-AA50-93ED73D5932A}" destId="{5929FCE6-08BE-4470-BFBE-F6E8DDDA6079}" srcOrd="1" destOrd="0" parTransId="{64CF3F89-34E1-439A-A2B2-F10CB3AAAA89}" sibTransId="{BDFEFCB7-212B-49C0-995A-54A4E96BC7F4}"/>
    <dgm:cxn modelId="{CE0773E4-E1C9-44EC-9D32-47E13DA0AF50}" type="presOf" srcId="{745B8301-64E3-4273-AA50-93ED73D5932A}" destId="{34C9E844-ADFD-4469-AF70-3654E206968C}" srcOrd="0" destOrd="0" presId="urn:microsoft.com/office/officeart/2018/2/layout/IconCircleList"/>
    <dgm:cxn modelId="{9B5FA21F-8D28-4F22-A100-5EC66ABDA02D}" type="presParOf" srcId="{34C9E844-ADFD-4469-AF70-3654E206968C}" destId="{651CCC91-986A-4291-B211-35CE8137729C}" srcOrd="0" destOrd="0" presId="urn:microsoft.com/office/officeart/2018/2/layout/IconCircleList"/>
    <dgm:cxn modelId="{15E88967-D7C6-4E31-9D4F-30C556425764}" type="presParOf" srcId="{651CCC91-986A-4291-B211-35CE8137729C}" destId="{5EDF45B9-BD47-4AFD-8CF2-E33C5A47C07F}" srcOrd="0" destOrd="0" presId="urn:microsoft.com/office/officeart/2018/2/layout/IconCircleList"/>
    <dgm:cxn modelId="{F562BDF0-1E70-42F4-B7AE-8B894F59ACAA}" type="presParOf" srcId="{5EDF45B9-BD47-4AFD-8CF2-E33C5A47C07F}" destId="{62C1B72A-D0AA-41C8-919B-7672977D3B88}" srcOrd="0" destOrd="0" presId="urn:microsoft.com/office/officeart/2018/2/layout/IconCircleList"/>
    <dgm:cxn modelId="{7A93A5BE-E4B5-4EC8-8C1C-B4F0D5A1706B}" type="presParOf" srcId="{5EDF45B9-BD47-4AFD-8CF2-E33C5A47C07F}" destId="{9C640267-A17B-4A57-BEC0-63CF5C0800A1}" srcOrd="1" destOrd="0" presId="urn:microsoft.com/office/officeart/2018/2/layout/IconCircleList"/>
    <dgm:cxn modelId="{DF3A0C4F-5F87-4E59-B2F3-2BF39A7AC107}" type="presParOf" srcId="{5EDF45B9-BD47-4AFD-8CF2-E33C5A47C07F}" destId="{8B784297-60D8-4900-AA4C-478E08340B16}" srcOrd="2" destOrd="0" presId="urn:microsoft.com/office/officeart/2018/2/layout/IconCircleList"/>
    <dgm:cxn modelId="{132C64F1-2B46-4166-B031-982BFC49AEEB}" type="presParOf" srcId="{5EDF45B9-BD47-4AFD-8CF2-E33C5A47C07F}" destId="{DC51C3D8-FA85-40AE-8128-6A134E7D3402}" srcOrd="3" destOrd="0" presId="urn:microsoft.com/office/officeart/2018/2/layout/IconCircleList"/>
    <dgm:cxn modelId="{16CAC815-4EDC-451E-8550-AA3689BFE220}" type="presParOf" srcId="{651CCC91-986A-4291-B211-35CE8137729C}" destId="{0FD16940-EAF9-48B8-9CAA-81737691E278}" srcOrd="1" destOrd="0" presId="urn:microsoft.com/office/officeart/2018/2/layout/IconCircleList"/>
    <dgm:cxn modelId="{99DD2873-9F82-47A7-99E8-A442E43CCCFE}" type="presParOf" srcId="{651CCC91-986A-4291-B211-35CE8137729C}" destId="{B59A3603-8698-48A6-BE91-9EE53EE84553}" srcOrd="2" destOrd="0" presId="urn:microsoft.com/office/officeart/2018/2/layout/IconCircleList"/>
    <dgm:cxn modelId="{C7BB56F6-4B79-420B-91AE-8F61B89B2618}" type="presParOf" srcId="{B59A3603-8698-48A6-BE91-9EE53EE84553}" destId="{428949D0-FACB-469B-9292-FE882C8A6281}" srcOrd="0" destOrd="0" presId="urn:microsoft.com/office/officeart/2018/2/layout/IconCircleList"/>
    <dgm:cxn modelId="{223290FA-1866-4061-92CA-9F82117AD2B7}" type="presParOf" srcId="{B59A3603-8698-48A6-BE91-9EE53EE84553}" destId="{0A76742D-E2EE-46B2-A5FE-7D1C8EFFA1F5}" srcOrd="1" destOrd="0" presId="urn:microsoft.com/office/officeart/2018/2/layout/IconCircleList"/>
    <dgm:cxn modelId="{8A08C315-CE66-4D64-9E08-CAFA273ED2AC}" type="presParOf" srcId="{B59A3603-8698-48A6-BE91-9EE53EE84553}" destId="{D629D0FF-EEEF-4F0E-92C4-AA5CC2B1E596}" srcOrd="2" destOrd="0" presId="urn:microsoft.com/office/officeart/2018/2/layout/IconCircleList"/>
    <dgm:cxn modelId="{57989DA2-4DF9-4468-9366-1D0E72C98C7D}" type="presParOf" srcId="{B59A3603-8698-48A6-BE91-9EE53EE84553}" destId="{6505A6EF-2F70-4A14-ACE5-7791C91D67D1}" srcOrd="3" destOrd="0" presId="urn:microsoft.com/office/officeart/2018/2/layout/IconCircleList"/>
    <dgm:cxn modelId="{5078212C-F321-4483-8575-C897D4FC1E73}" type="presParOf" srcId="{651CCC91-986A-4291-B211-35CE8137729C}" destId="{5A7FFD4B-A9E5-42BD-A318-D21EA5E43692}" srcOrd="3" destOrd="0" presId="urn:microsoft.com/office/officeart/2018/2/layout/IconCircleList"/>
    <dgm:cxn modelId="{CD1B2918-9CD4-453D-A792-C0D45C731E45}" type="presParOf" srcId="{651CCC91-986A-4291-B211-35CE8137729C}" destId="{80236B33-329A-40FD-AFC5-4CB233DFE7F1}" srcOrd="4" destOrd="0" presId="urn:microsoft.com/office/officeart/2018/2/layout/IconCircleList"/>
    <dgm:cxn modelId="{C688FB92-DC83-4E1D-B036-5DCCA379DC03}" type="presParOf" srcId="{80236B33-329A-40FD-AFC5-4CB233DFE7F1}" destId="{3FC796A3-3BD2-4FAC-8C3E-ABBC9D5F9302}" srcOrd="0" destOrd="0" presId="urn:microsoft.com/office/officeart/2018/2/layout/IconCircleList"/>
    <dgm:cxn modelId="{7E236FE9-73A1-456E-BABD-85016AFE06C6}" type="presParOf" srcId="{80236B33-329A-40FD-AFC5-4CB233DFE7F1}" destId="{1BD85AA4-7EB3-47D8-8D40-7D772CC65443}" srcOrd="1" destOrd="0" presId="urn:microsoft.com/office/officeart/2018/2/layout/IconCircleList"/>
    <dgm:cxn modelId="{F4072D94-C734-42E0-A7B3-7670436CF9AC}" type="presParOf" srcId="{80236B33-329A-40FD-AFC5-4CB233DFE7F1}" destId="{2CE48307-B6A0-4EFF-9F4A-B9A91B8FA9C5}" srcOrd="2" destOrd="0" presId="urn:microsoft.com/office/officeart/2018/2/layout/IconCircleList"/>
    <dgm:cxn modelId="{697CBCA8-7BDD-42F1-BE02-07AD8D729C84}" type="presParOf" srcId="{80236B33-329A-40FD-AFC5-4CB233DFE7F1}" destId="{C161D96C-18F1-4E71-8F83-8FC57197BBF2}" srcOrd="3" destOrd="0" presId="urn:microsoft.com/office/officeart/2018/2/layout/IconCircleList"/>
    <dgm:cxn modelId="{F5F4DCDD-BA5A-4654-B1BF-1154D9A9BB38}" type="presParOf" srcId="{651CCC91-986A-4291-B211-35CE8137729C}" destId="{45C6B917-7C3A-4112-83C0-BE7F379025E9}" srcOrd="5" destOrd="0" presId="urn:microsoft.com/office/officeart/2018/2/layout/IconCircleList"/>
    <dgm:cxn modelId="{89168DD9-D123-430A-9B0D-924066EC61CA}" type="presParOf" srcId="{651CCC91-986A-4291-B211-35CE8137729C}" destId="{2907B45E-7539-4C5E-A9A8-FDB5E67CB562}" srcOrd="6" destOrd="0" presId="urn:microsoft.com/office/officeart/2018/2/layout/IconCircleList"/>
    <dgm:cxn modelId="{E87B7BF3-3EA8-49D0-A216-E3C3989DD2B2}" type="presParOf" srcId="{2907B45E-7539-4C5E-A9A8-FDB5E67CB562}" destId="{1FFFEBD2-D430-499E-97D5-260815C83B23}" srcOrd="0" destOrd="0" presId="urn:microsoft.com/office/officeart/2018/2/layout/IconCircleList"/>
    <dgm:cxn modelId="{52CFB6A8-31F3-484C-9CC0-9F8DE040E1DB}" type="presParOf" srcId="{2907B45E-7539-4C5E-A9A8-FDB5E67CB562}" destId="{F644D979-8A53-4AE2-BA4D-862B0045F77D}" srcOrd="1" destOrd="0" presId="urn:microsoft.com/office/officeart/2018/2/layout/IconCircleList"/>
    <dgm:cxn modelId="{A7FA3A56-A071-43EF-A0F4-B6236289C5D1}" type="presParOf" srcId="{2907B45E-7539-4C5E-A9A8-FDB5E67CB562}" destId="{8066D326-DD86-4799-B2C2-4CF1EA36FE24}" srcOrd="2" destOrd="0" presId="urn:microsoft.com/office/officeart/2018/2/layout/IconCircleList"/>
    <dgm:cxn modelId="{7FBEF319-2BBF-4090-86EA-BE6A257F29E0}" type="presParOf" srcId="{2907B45E-7539-4C5E-A9A8-FDB5E67CB562}" destId="{D6BC7856-4A2B-4138-8D89-0C7755A81397}" srcOrd="3" destOrd="0" presId="urn:microsoft.com/office/officeart/2018/2/layout/IconCircleList"/>
    <dgm:cxn modelId="{80C428A8-0C7D-468F-8A21-411431C86CFE}" type="presParOf" srcId="{651CCC91-986A-4291-B211-35CE8137729C}" destId="{EB49C7B3-AFDF-4329-B55A-CC78EE56B3DB}" srcOrd="7" destOrd="0" presId="urn:microsoft.com/office/officeart/2018/2/layout/IconCircleList"/>
    <dgm:cxn modelId="{8E7B6B7C-32AD-4F56-86D2-E84CA368D2A1}" type="presParOf" srcId="{651CCC91-986A-4291-B211-35CE8137729C}" destId="{0D2AB736-FA1A-43F6-9165-C2F405E354FE}" srcOrd="8" destOrd="0" presId="urn:microsoft.com/office/officeart/2018/2/layout/IconCircleList"/>
    <dgm:cxn modelId="{E0C1B89F-F1C3-4D76-A6FE-72CA080A2C8D}" type="presParOf" srcId="{0D2AB736-FA1A-43F6-9165-C2F405E354FE}" destId="{CD4B93C6-A565-4AB4-8FE0-1AD4ED59D109}" srcOrd="0" destOrd="0" presId="urn:microsoft.com/office/officeart/2018/2/layout/IconCircleList"/>
    <dgm:cxn modelId="{98F7A2C0-79E9-42CE-8C35-D63D42542851}" type="presParOf" srcId="{0D2AB736-FA1A-43F6-9165-C2F405E354FE}" destId="{58B90C94-A845-417B-A2C6-E0C1A3038121}" srcOrd="1" destOrd="0" presId="urn:microsoft.com/office/officeart/2018/2/layout/IconCircleList"/>
    <dgm:cxn modelId="{C240CD75-3084-497A-867A-423172C75E9F}" type="presParOf" srcId="{0D2AB736-FA1A-43F6-9165-C2F405E354FE}" destId="{EF5811A4-7E30-4FB3-9281-98D7BFC21E13}" srcOrd="2" destOrd="0" presId="urn:microsoft.com/office/officeart/2018/2/layout/IconCircleList"/>
    <dgm:cxn modelId="{178D8B99-4A34-4F61-BCBE-20F65AD74002}" type="presParOf" srcId="{0D2AB736-FA1A-43F6-9165-C2F405E354FE}" destId="{BAC9E6FD-2A50-4012-B96D-DA11BBF1E76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54FC2F-004A-4125-AAF2-6854444BF3B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F2AC801-5BDF-443C-B29C-FBF59B8A383A}">
      <dgm:prSet/>
      <dgm:spPr/>
      <dgm:t>
        <a:bodyPr/>
        <a:lstStyle/>
        <a:p>
          <a:r>
            <a:rPr lang="en-US" b="0" i="0"/>
            <a:t>* Post jobs in community centers</a:t>
          </a:r>
          <a:endParaRPr lang="en-US"/>
        </a:p>
      </dgm:t>
    </dgm:pt>
    <dgm:pt modelId="{FF1F6186-7EC1-45B1-919E-1888303B1703}" type="parTrans" cxnId="{DC304A3F-73B0-4D52-AF8C-4F36A7E2E404}">
      <dgm:prSet/>
      <dgm:spPr/>
      <dgm:t>
        <a:bodyPr/>
        <a:lstStyle/>
        <a:p>
          <a:endParaRPr lang="en-US"/>
        </a:p>
      </dgm:t>
    </dgm:pt>
    <dgm:pt modelId="{AF0BCAEE-7936-43CD-9E2A-FB57367FE4B5}" type="sibTrans" cxnId="{DC304A3F-73B0-4D52-AF8C-4F36A7E2E404}">
      <dgm:prSet/>
      <dgm:spPr/>
      <dgm:t>
        <a:bodyPr/>
        <a:lstStyle/>
        <a:p>
          <a:endParaRPr lang="en-US"/>
        </a:p>
      </dgm:t>
    </dgm:pt>
    <dgm:pt modelId="{7066E4A9-139B-46B9-A126-D015EACA66D9}">
      <dgm:prSet/>
      <dgm:spPr/>
      <dgm:t>
        <a:bodyPr/>
        <a:lstStyle/>
        <a:p>
          <a:r>
            <a:rPr lang="en-US" b="0" i="0"/>
            <a:t>* Use local church bulletins</a:t>
          </a:r>
          <a:endParaRPr lang="en-US"/>
        </a:p>
      </dgm:t>
    </dgm:pt>
    <dgm:pt modelId="{3FDBC0CB-AA8B-4C94-A4AF-9045002A51E7}" type="parTrans" cxnId="{F77455A4-8AB7-4434-A087-C878DE3641B0}">
      <dgm:prSet/>
      <dgm:spPr/>
      <dgm:t>
        <a:bodyPr/>
        <a:lstStyle/>
        <a:p>
          <a:endParaRPr lang="en-US"/>
        </a:p>
      </dgm:t>
    </dgm:pt>
    <dgm:pt modelId="{8C1F8117-A5FC-4FB1-BB96-D0913894E547}" type="sibTrans" cxnId="{F77455A4-8AB7-4434-A087-C878DE3641B0}">
      <dgm:prSet/>
      <dgm:spPr/>
      <dgm:t>
        <a:bodyPr/>
        <a:lstStyle/>
        <a:p>
          <a:endParaRPr lang="en-US"/>
        </a:p>
      </dgm:t>
    </dgm:pt>
    <dgm:pt modelId="{A2E2A27D-5A4E-4C97-BE22-EE51A0573215}">
      <dgm:prSet/>
      <dgm:spPr/>
      <dgm:t>
        <a:bodyPr/>
        <a:lstStyle/>
        <a:p>
          <a:r>
            <a:rPr lang="en-US" b="0" i="0"/>
            <a:t>* Post openings in local libraries</a:t>
          </a:r>
          <a:endParaRPr lang="en-US"/>
        </a:p>
      </dgm:t>
    </dgm:pt>
    <dgm:pt modelId="{04A27A22-B8A9-409E-9647-EDC7BD374971}" type="parTrans" cxnId="{019C2F3F-5B51-4695-9025-A05E5BB0F12F}">
      <dgm:prSet/>
      <dgm:spPr/>
      <dgm:t>
        <a:bodyPr/>
        <a:lstStyle/>
        <a:p>
          <a:endParaRPr lang="en-US"/>
        </a:p>
      </dgm:t>
    </dgm:pt>
    <dgm:pt modelId="{B4554F70-2E18-41FC-8C32-7B1C9899B395}" type="sibTrans" cxnId="{019C2F3F-5B51-4695-9025-A05E5BB0F12F}">
      <dgm:prSet/>
      <dgm:spPr/>
      <dgm:t>
        <a:bodyPr/>
        <a:lstStyle/>
        <a:p>
          <a:endParaRPr lang="en-US"/>
        </a:p>
      </dgm:t>
    </dgm:pt>
    <dgm:pt modelId="{80E455FF-27CB-4B61-AB40-34FA1E75BD0C}">
      <dgm:prSet/>
      <dgm:spPr/>
      <dgm:t>
        <a:bodyPr/>
        <a:lstStyle/>
        <a:p>
          <a:r>
            <a:rPr lang="en-US" b="0" i="0"/>
            <a:t>* Use local laundry places to post positions</a:t>
          </a:r>
          <a:endParaRPr lang="en-US"/>
        </a:p>
      </dgm:t>
    </dgm:pt>
    <dgm:pt modelId="{BC5B1564-5B5D-4B0A-90AB-04C4FADC1BA5}" type="parTrans" cxnId="{28FB3724-3CBD-485F-88E5-222E1FB38C2F}">
      <dgm:prSet/>
      <dgm:spPr/>
      <dgm:t>
        <a:bodyPr/>
        <a:lstStyle/>
        <a:p>
          <a:endParaRPr lang="en-US"/>
        </a:p>
      </dgm:t>
    </dgm:pt>
    <dgm:pt modelId="{740D6753-BAC4-4A18-8889-B49ADCC0D8EA}" type="sibTrans" cxnId="{28FB3724-3CBD-485F-88E5-222E1FB38C2F}">
      <dgm:prSet/>
      <dgm:spPr/>
      <dgm:t>
        <a:bodyPr/>
        <a:lstStyle/>
        <a:p>
          <a:endParaRPr lang="en-US"/>
        </a:p>
      </dgm:t>
    </dgm:pt>
    <dgm:pt modelId="{D2DD3A08-1171-4488-8935-5EBBD5C6358B}">
      <dgm:prSet/>
      <dgm:spPr/>
      <dgm:t>
        <a:bodyPr/>
        <a:lstStyle/>
        <a:p>
          <a:r>
            <a:rPr lang="en-US" b="0" i="0"/>
            <a:t>*Info USA provide a database for local addresses </a:t>
          </a:r>
          <a:endParaRPr lang="en-US"/>
        </a:p>
      </dgm:t>
    </dgm:pt>
    <dgm:pt modelId="{2F4B55A0-E533-496D-95B2-C51EC9ECD9B7}" type="parTrans" cxnId="{71F6DBFA-20F9-419B-9339-9A22C0A669E5}">
      <dgm:prSet/>
      <dgm:spPr/>
      <dgm:t>
        <a:bodyPr/>
        <a:lstStyle/>
        <a:p>
          <a:endParaRPr lang="en-US"/>
        </a:p>
      </dgm:t>
    </dgm:pt>
    <dgm:pt modelId="{EC8AE6B8-E4E5-48A7-9B7C-6445AC34B537}" type="sibTrans" cxnId="{71F6DBFA-20F9-419B-9339-9A22C0A669E5}">
      <dgm:prSet/>
      <dgm:spPr/>
      <dgm:t>
        <a:bodyPr/>
        <a:lstStyle/>
        <a:p>
          <a:endParaRPr lang="en-US"/>
        </a:p>
      </dgm:t>
    </dgm:pt>
    <dgm:pt modelId="{71082147-1FD5-44C5-8D97-651C02424AD6}" type="pres">
      <dgm:prSet presAssocID="{5C54FC2F-004A-4125-AAF2-6854444BF3B7}" presName="diagram" presStyleCnt="0">
        <dgm:presLayoutVars>
          <dgm:dir/>
          <dgm:resizeHandles val="exact"/>
        </dgm:presLayoutVars>
      </dgm:prSet>
      <dgm:spPr/>
    </dgm:pt>
    <dgm:pt modelId="{5A05D874-4DB0-4FF2-BF10-4E58445BA17D}" type="pres">
      <dgm:prSet presAssocID="{1F2AC801-5BDF-443C-B29C-FBF59B8A383A}" presName="node" presStyleLbl="node1" presStyleIdx="0" presStyleCnt="5">
        <dgm:presLayoutVars>
          <dgm:bulletEnabled val="1"/>
        </dgm:presLayoutVars>
      </dgm:prSet>
      <dgm:spPr/>
    </dgm:pt>
    <dgm:pt modelId="{9D776CF3-09BF-4DE5-9D0C-B90047DDC8C6}" type="pres">
      <dgm:prSet presAssocID="{AF0BCAEE-7936-43CD-9E2A-FB57367FE4B5}" presName="sibTrans" presStyleCnt="0"/>
      <dgm:spPr/>
    </dgm:pt>
    <dgm:pt modelId="{E131F4D0-7656-4C17-9BC5-153BF8EC886A}" type="pres">
      <dgm:prSet presAssocID="{7066E4A9-139B-46B9-A126-D015EACA66D9}" presName="node" presStyleLbl="node1" presStyleIdx="1" presStyleCnt="5">
        <dgm:presLayoutVars>
          <dgm:bulletEnabled val="1"/>
        </dgm:presLayoutVars>
      </dgm:prSet>
      <dgm:spPr/>
    </dgm:pt>
    <dgm:pt modelId="{1F76B4F5-397A-4C0D-97D2-09341554E2E0}" type="pres">
      <dgm:prSet presAssocID="{8C1F8117-A5FC-4FB1-BB96-D0913894E547}" presName="sibTrans" presStyleCnt="0"/>
      <dgm:spPr/>
    </dgm:pt>
    <dgm:pt modelId="{3DE7056D-E8DB-4BCD-8A79-DB65044F82A3}" type="pres">
      <dgm:prSet presAssocID="{A2E2A27D-5A4E-4C97-BE22-EE51A0573215}" presName="node" presStyleLbl="node1" presStyleIdx="2" presStyleCnt="5">
        <dgm:presLayoutVars>
          <dgm:bulletEnabled val="1"/>
        </dgm:presLayoutVars>
      </dgm:prSet>
      <dgm:spPr/>
    </dgm:pt>
    <dgm:pt modelId="{079D9B7A-DF2A-4ED4-A548-26CC67DBE666}" type="pres">
      <dgm:prSet presAssocID="{B4554F70-2E18-41FC-8C32-7B1C9899B395}" presName="sibTrans" presStyleCnt="0"/>
      <dgm:spPr/>
    </dgm:pt>
    <dgm:pt modelId="{2EBD9B81-3DBB-4F6F-A83E-628EA2F641B4}" type="pres">
      <dgm:prSet presAssocID="{80E455FF-27CB-4B61-AB40-34FA1E75BD0C}" presName="node" presStyleLbl="node1" presStyleIdx="3" presStyleCnt="5">
        <dgm:presLayoutVars>
          <dgm:bulletEnabled val="1"/>
        </dgm:presLayoutVars>
      </dgm:prSet>
      <dgm:spPr/>
    </dgm:pt>
    <dgm:pt modelId="{EE663920-5B89-454B-B309-3806C2423CE2}" type="pres">
      <dgm:prSet presAssocID="{740D6753-BAC4-4A18-8889-B49ADCC0D8EA}" presName="sibTrans" presStyleCnt="0"/>
      <dgm:spPr/>
    </dgm:pt>
    <dgm:pt modelId="{FC6595AD-7D19-42FB-918A-D74C05D150EC}" type="pres">
      <dgm:prSet presAssocID="{D2DD3A08-1171-4488-8935-5EBBD5C6358B}" presName="node" presStyleLbl="node1" presStyleIdx="4" presStyleCnt="5">
        <dgm:presLayoutVars>
          <dgm:bulletEnabled val="1"/>
        </dgm:presLayoutVars>
      </dgm:prSet>
      <dgm:spPr/>
    </dgm:pt>
  </dgm:ptLst>
  <dgm:cxnLst>
    <dgm:cxn modelId="{13786B10-92D8-476C-AAAB-08AAD2CBD80B}" type="presOf" srcId="{7066E4A9-139B-46B9-A126-D015EACA66D9}" destId="{E131F4D0-7656-4C17-9BC5-153BF8EC886A}" srcOrd="0" destOrd="0" presId="urn:microsoft.com/office/officeart/2005/8/layout/default"/>
    <dgm:cxn modelId="{28FB3724-3CBD-485F-88E5-222E1FB38C2F}" srcId="{5C54FC2F-004A-4125-AAF2-6854444BF3B7}" destId="{80E455FF-27CB-4B61-AB40-34FA1E75BD0C}" srcOrd="3" destOrd="0" parTransId="{BC5B1564-5B5D-4B0A-90AB-04C4FADC1BA5}" sibTransId="{740D6753-BAC4-4A18-8889-B49ADCC0D8EA}"/>
    <dgm:cxn modelId="{019C2F3F-5B51-4695-9025-A05E5BB0F12F}" srcId="{5C54FC2F-004A-4125-AAF2-6854444BF3B7}" destId="{A2E2A27D-5A4E-4C97-BE22-EE51A0573215}" srcOrd="2" destOrd="0" parTransId="{04A27A22-B8A9-409E-9647-EDC7BD374971}" sibTransId="{B4554F70-2E18-41FC-8C32-7B1C9899B395}"/>
    <dgm:cxn modelId="{DC304A3F-73B0-4D52-AF8C-4F36A7E2E404}" srcId="{5C54FC2F-004A-4125-AAF2-6854444BF3B7}" destId="{1F2AC801-5BDF-443C-B29C-FBF59B8A383A}" srcOrd="0" destOrd="0" parTransId="{FF1F6186-7EC1-45B1-919E-1888303B1703}" sibTransId="{AF0BCAEE-7936-43CD-9E2A-FB57367FE4B5}"/>
    <dgm:cxn modelId="{BA7D4D5E-1257-4B00-AC51-D2303DBA29D7}" type="presOf" srcId="{5C54FC2F-004A-4125-AAF2-6854444BF3B7}" destId="{71082147-1FD5-44C5-8D97-651C02424AD6}" srcOrd="0" destOrd="0" presId="urn:microsoft.com/office/officeart/2005/8/layout/default"/>
    <dgm:cxn modelId="{30ECAE76-40BC-40D6-B5D6-E394F8D876C9}" type="presOf" srcId="{D2DD3A08-1171-4488-8935-5EBBD5C6358B}" destId="{FC6595AD-7D19-42FB-918A-D74C05D150EC}" srcOrd="0" destOrd="0" presId="urn:microsoft.com/office/officeart/2005/8/layout/default"/>
    <dgm:cxn modelId="{DBA7127B-6AA3-43CB-88EF-F014E286DAAF}" type="presOf" srcId="{1F2AC801-5BDF-443C-B29C-FBF59B8A383A}" destId="{5A05D874-4DB0-4FF2-BF10-4E58445BA17D}" srcOrd="0" destOrd="0" presId="urn:microsoft.com/office/officeart/2005/8/layout/default"/>
    <dgm:cxn modelId="{537DB99F-9939-4A1D-85AA-E4F5CCE8B300}" type="presOf" srcId="{A2E2A27D-5A4E-4C97-BE22-EE51A0573215}" destId="{3DE7056D-E8DB-4BCD-8A79-DB65044F82A3}" srcOrd="0" destOrd="0" presId="urn:microsoft.com/office/officeart/2005/8/layout/default"/>
    <dgm:cxn modelId="{F77455A4-8AB7-4434-A087-C878DE3641B0}" srcId="{5C54FC2F-004A-4125-AAF2-6854444BF3B7}" destId="{7066E4A9-139B-46B9-A126-D015EACA66D9}" srcOrd="1" destOrd="0" parTransId="{3FDBC0CB-AA8B-4C94-A4AF-9045002A51E7}" sibTransId="{8C1F8117-A5FC-4FB1-BB96-D0913894E547}"/>
    <dgm:cxn modelId="{D20FE7B5-E944-48BC-8821-F187C6236BB8}" type="presOf" srcId="{80E455FF-27CB-4B61-AB40-34FA1E75BD0C}" destId="{2EBD9B81-3DBB-4F6F-A83E-628EA2F641B4}" srcOrd="0" destOrd="0" presId="urn:microsoft.com/office/officeart/2005/8/layout/default"/>
    <dgm:cxn modelId="{71F6DBFA-20F9-419B-9339-9A22C0A669E5}" srcId="{5C54FC2F-004A-4125-AAF2-6854444BF3B7}" destId="{D2DD3A08-1171-4488-8935-5EBBD5C6358B}" srcOrd="4" destOrd="0" parTransId="{2F4B55A0-E533-496D-95B2-C51EC9ECD9B7}" sibTransId="{EC8AE6B8-E4E5-48A7-9B7C-6445AC34B537}"/>
    <dgm:cxn modelId="{30281077-A0E7-4FF1-B5F5-226D600E97C0}" type="presParOf" srcId="{71082147-1FD5-44C5-8D97-651C02424AD6}" destId="{5A05D874-4DB0-4FF2-BF10-4E58445BA17D}" srcOrd="0" destOrd="0" presId="urn:microsoft.com/office/officeart/2005/8/layout/default"/>
    <dgm:cxn modelId="{D74F7A54-BB6B-4CD3-91B1-DA0029F048DB}" type="presParOf" srcId="{71082147-1FD5-44C5-8D97-651C02424AD6}" destId="{9D776CF3-09BF-4DE5-9D0C-B90047DDC8C6}" srcOrd="1" destOrd="0" presId="urn:microsoft.com/office/officeart/2005/8/layout/default"/>
    <dgm:cxn modelId="{D614576E-0035-47A9-80B9-AB730236E5D0}" type="presParOf" srcId="{71082147-1FD5-44C5-8D97-651C02424AD6}" destId="{E131F4D0-7656-4C17-9BC5-153BF8EC886A}" srcOrd="2" destOrd="0" presId="urn:microsoft.com/office/officeart/2005/8/layout/default"/>
    <dgm:cxn modelId="{C410706A-3D79-462A-8827-476CCC102116}" type="presParOf" srcId="{71082147-1FD5-44C5-8D97-651C02424AD6}" destId="{1F76B4F5-397A-4C0D-97D2-09341554E2E0}" srcOrd="3" destOrd="0" presId="urn:microsoft.com/office/officeart/2005/8/layout/default"/>
    <dgm:cxn modelId="{21DBB70C-4C19-4469-8DED-D495904348F1}" type="presParOf" srcId="{71082147-1FD5-44C5-8D97-651C02424AD6}" destId="{3DE7056D-E8DB-4BCD-8A79-DB65044F82A3}" srcOrd="4" destOrd="0" presId="urn:microsoft.com/office/officeart/2005/8/layout/default"/>
    <dgm:cxn modelId="{2A96BDA4-B5C8-4E65-B929-1B469711A413}" type="presParOf" srcId="{71082147-1FD5-44C5-8D97-651C02424AD6}" destId="{079D9B7A-DF2A-4ED4-A548-26CC67DBE666}" srcOrd="5" destOrd="0" presId="urn:microsoft.com/office/officeart/2005/8/layout/default"/>
    <dgm:cxn modelId="{C214DE6D-8014-42A3-B88B-2AF03BB039F9}" type="presParOf" srcId="{71082147-1FD5-44C5-8D97-651C02424AD6}" destId="{2EBD9B81-3DBB-4F6F-A83E-628EA2F641B4}" srcOrd="6" destOrd="0" presId="urn:microsoft.com/office/officeart/2005/8/layout/default"/>
    <dgm:cxn modelId="{27827253-DC81-4AC4-9770-9A63CC593064}" type="presParOf" srcId="{71082147-1FD5-44C5-8D97-651C02424AD6}" destId="{EE663920-5B89-454B-B309-3806C2423CE2}" srcOrd="7" destOrd="0" presId="urn:microsoft.com/office/officeart/2005/8/layout/default"/>
    <dgm:cxn modelId="{75F0A4D5-B4D5-4935-A380-EC158A8BB1F2}" type="presParOf" srcId="{71082147-1FD5-44C5-8D97-651C02424AD6}" destId="{FC6595AD-7D19-42FB-918A-D74C05D150E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6F1907-3D5D-4FF5-9B29-5179A9EA734E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A1C6067-6A10-4291-B172-0500DBBEA51E}">
      <dgm:prSet/>
      <dgm:spPr/>
      <dgm:t>
        <a:bodyPr/>
        <a:lstStyle/>
        <a:p>
          <a:r>
            <a:rPr lang="en-US" b="0" i="0"/>
            <a:t>* Start a weekly Podcast for your organization</a:t>
          </a:r>
          <a:endParaRPr lang="en-US"/>
        </a:p>
      </dgm:t>
    </dgm:pt>
    <dgm:pt modelId="{6BDE9CB4-D9F2-474A-9232-BD6B29F46E4F}" type="parTrans" cxnId="{1CA453E6-8E09-4BDD-A771-EE71DC64D719}">
      <dgm:prSet/>
      <dgm:spPr/>
      <dgm:t>
        <a:bodyPr/>
        <a:lstStyle/>
        <a:p>
          <a:endParaRPr lang="en-US"/>
        </a:p>
      </dgm:t>
    </dgm:pt>
    <dgm:pt modelId="{60ECDE3A-9A07-47CB-8BE7-A5E5A23BF0D2}" type="sibTrans" cxnId="{1CA453E6-8E09-4BDD-A771-EE71DC64D719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F7B57098-F48B-4A51-95FB-AA80641B2B8C}">
      <dgm:prSet/>
      <dgm:spPr/>
      <dgm:t>
        <a:bodyPr/>
        <a:lstStyle/>
        <a:p>
          <a:r>
            <a:rPr lang="en-US" b="0" i="0"/>
            <a:t>* Discuss jobs in your Podcast</a:t>
          </a:r>
          <a:endParaRPr lang="en-US"/>
        </a:p>
      </dgm:t>
    </dgm:pt>
    <dgm:pt modelId="{A7266887-5624-4A4A-816A-042BFC5D4C3A}" type="parTrans" cxnId="{497A7595-5925-4189-87E8-10D235535507}">
      <dgm:prSet/>
      <dgm:spPr/>
      <dgm:t>
        <a:bodyPr/>
        <a:lstStyle/>
        <a:p>
          <a:endParaRPr lang="en-US"/>
        </a:p>
      </dgm:t>
    </dgm:pt>
    <dgm:pt modelId="{B014A038-B82D-4351-A370-686B61A273ED}" type="sibTrans" cxnId="{497A7595-5925-4189-87E8-10D235535507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8FE752E2-DC46-4FD0-9CF4-AB4F5B497207}">
      <dgm:prSet/>
      <dgm:spPr/>
      <dgm:t>
        <a:bodyPr/>
        <a:lstStyle/>
        <a:p>
          <a:r>
            <a:rPr lang="en-US" b="0" i="0"/>
            <a:t>*Discuss reasons to work for your organization</a:t>
          </a:r>
          <a:endParaRPr lang="en-US"/>
        </a:p>
      </dgm:t>
    </dgm:pt>
    <dgm:pt modelId="{AC8BEE1D-84B2-4369-AA7E-863A09B799FE}" type="parTrans" cxnId="{5C1279FE-C49D-4503-ACA4-CABBC84D1C3A}">
      <dgm:prSet/>
      <dgm:spPr/>
      <dgm:t>
        <a:bodyPr/>
        <a:lstStyle/>
        <a:p>
          <a:endParaRPr lang="en-US"/>
        </a:p>
      </dgm:t>
    </dgm:pt>
    <dgm:pt modelId="{6C099F28-6481-4906-94FA-1163B2E436DA}" type="sibTrans" cxnId="{5C1279FE-C49D-4503-ACA4-CABBC84D1C3A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86DDB1F5-9717-4A2F-A0ED-E9C199AD03FF}">
      <dgm:prSet/>
      <dgm:spPr/>
      <dgm:t>
        <a:bodyPr/>
        <a:lstStyle/>
        <a:p>
          <a:r>
            <a:rPr lang="en-US" b="0" i="0"/>
            <a:t>* Blog! Blog!! Blog!!!</a:t>
          </a:r>
          <a:endParaRPr lang="en-US"/>
        </a:p>
      </dgm:t>
    </dgm:pt>
    <dgm:pt modelId="{08A986A1-B1BE-4B2D-964A-1ABA944CBD52}" type="parTrans" cxnId="{FED096F5-412C-42A7-8321-1E490F2808A2}">
      <dgm:prSet/>
      <dgm:spPr/>
      <dgm:t>
        <a:bodyPr/>
        <a:lstStyle/>
        <a:p>
          <a:endParaRPr lang="en-US"/>
        </a:p>
      </dgm:t>
    </dgm:pt>
    <dgm:pt modelId="{26785010-0114-4C6E-B6E2-6BBC5ED8D9E7}" type="sibTrans" cxnId="{FED096F5-412C-42A7-8321-1E490F2808A2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A35D1A06-1D63-443A-BA89-21A13EE66DFA}" type="pres">
      <dgm:prSet presAssocID="{616F1907-3D5D-4FF5-9B29-5179A9EA734E}" presName="Name0" presStyleCnt="0">
        <dgm:presLayoutVars>
          <dgm:animLvl val="lvl"/>
          <dgm:resizeHandles val="exact"/>
        </dgm:presLayoutVars>
      </dgm:prSet>
      <dgm:spPr/>
    </dgm:pt>
    <dgm:pt modelId="{5DA55C31-17B6-4882-B578-F3D49855F245}" type="pres">
      <dgm:prSet presAssocID="{0A1C6067-6A10-4291-B172-0500DBBEA51E}" presName="compositeNode" presStyleCnt="0">
        <dgm:presLayoutVars>
          <dgm:bulletEnabled val="1"/>
        </dgm:presLayoutVars>
      </dgm:prSet>
      <dgm:spPr/>
    </dgm:pt>
    <dgm:pt modelId="{5FF02BD6-F873-4309-B51A-58C90EFF0777}" type="pres">
      <dgm:prSet presAssocID="{0A1C6067-6A10-4291-B172-0500DBBEA51E}" presName="bgRect" presStyleLbl="bgAccFollowNode1" presStyleIdx="0" presStyleCnt="4"/>
      <dgm:spPr/>
    </dgm:pt>
    <dgm:pt modelId="{5D934696-E4FD-4927-A3C0-CF925EBC92CF}" type="pres">
      <dgm:prSet presAssocID="{60ECDE3A-9A07-47CB-8BE7-A5E5A23BF0D2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C7DE4E03-B546-475F-A4B8-DA0BE2EABDB1}" type="pres">
      <dgm:prSet presAssocID="{0A1C6067-6A10-4291-B172-0500DBBEA51E}" presName="bottomLine" presStyleLbl="alignNode1" presStyleIdx="1" presStyleCnt="8">
        <dgm:presLayoutVars/>
      </dgm:prSet>
      <dgm:spPr/>
    </dgm:pt>
    <dgm:pt modelId="{F05D467E-6068-4095-986A-7CF10159DD96}" type="pres">
      <dgm:prSet presAssocID="{0A1C6067-6A10-4291-B172-0500DBBEA51E}" presName="nodeText" presStyleLbl="bgAccFollowNode1" presStyleIdx="0" presStyleCnt="4">
        <dgm:presLayoutVars>
          <dgm:bulletEnabled val="1"/>
        </dgm:presLayoutVars>
      </dgm:prSet>
      <dgm:spPr/>
    </dgm:pt>
    <dgm:pt modelId="{4FF92F84-05BE-4638-BFDA-F8BE7096BACE}" type="pres">
      <dgm:prSet presAssocID="{60ECDE3A-9A07-47CB-8BE7-A5E5A23BF0D2}" presName="sibTrans" presStyleCnt="0"/>
      <dgm:spPr/>
    </dgm:pt>
    <dgm:pt modelId="{B2A05BFF-8FD3-410C-BA7D-202DEACD6024}" type="pres">
      <dgm:prSet presAssocID="{F7B57098-F48B-4A51-95FB-AA80641B2B8C}" presName="compositeNode" presStyleCnt="0">
        <dgm:presLayoutVars>
          <dgm:bulletEnabled val="1"/>
        </dgm:presLayoutVars>
      </dgm:prSet>
      <dgm:spPr/>
    </dgm:pt>
    <dgm:pt modelId="{C08A7E11-B72F-4737-80D0-6440CF62C0BD}" type="pres">
      <dgm:prSet presAssocID="{F7B57098-F48B-4A51-95FB-AA80641B2B8C}" presName="bgRect" presStyleLbl="bgAccFollowNode1" presStyleIdx="1" presStyleCnt="4"/>
      <dgm:spPr/>
    </dgm:pt>
    <dgm:pt modelId="{10ABAE76-9926-4BCE-9425-870E3278811F}" type="pres">
      <dgm:prSet presAssocID="{B014A038-B82D-4351-A370-686B61A273ED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236CC5F3-6679-454A-A6F9-0CF1E6ED759D}" type="pres">
      <dgm:prSet presAssocID="{F7B57098-F48B-4A51-95FB-AA80641B2B8C}" presName="bottomLine" presStyleLbl="alignNode1" presStyleIdx="3" presStyleCnt="8">
        <dgm:presLayoutVars/>
      </dgm:prSet>
      <dgm:spPr/>
    </dgm:pt>
    <dgm:pt modelId="{6BBD7DBD-6D56-463A-8A31-1C529C3B35B9}" type="pres">
      <dgm:prSet presAssocID="{F7B57098-F48B-4A51-95FB-AA80641B2B8C}" presName="nodeText" presStyleLbl="bgAccFollowNode1" presStyleIdx="1" presStyleCnt="4">
        <dgm:presLayoutVars>
          <dgm:bulletEnabled val="1"/>
        </dgm:presLayoutVars>
      </dgm:prSet>
      <dgm:spPr/>
    </dgm:pt>
    <dgm:pt modelId="{A9AB4267-4C3E-40A9-BD12-1F9324D498B1}" type="pres">
      <dgm:prSet presAssocID="{B014A038-B82D-4351-A370-686B61A273ED}" presName="sibTrans" presStyleCnt="0"/>
      <dgm:spPr/>
    </dgm:pt>
    <dgm:pt modelId="{A3024752-F391-4226-B6B4-7BFB84CD0BFE}" type="pres">
      <dgm:prSet presAssocID="{8FE752E2-DC46-4FD0-9CF4-AB4F5B497207}" presName="compositeNode" presStyleCnt="0">
        <dgm:presLayoutVars>
          <dgm:bulletEnabled val="1"/>
        </dgm:presLayoutVars>
      </dgm:prSet>
      <dgm:spPr/>
    </dgm:pt>
    <dgm:pt modelId="{928AF288-3A4D-4011-81BC-AE4603F8A434}" type="pres">
      <dgm:prSet presAssocID="{8FE752E2-DC46-4FD0-9CF4-AB4F5B497207}" presName="bgRect" presStyleLbl="bgAccFollowNode1" presStyleIdx="2" presStyleCnt="4"/>
      <dgm:spPr/>
    </dgm:pt>
    <dgm:pt modelId="{6A67998B-077E-4758-B166-08D66E4843B3}" type="pres">
      <dgm:prSet presAssocID="{6C099F28-6481-4906-94FA-1163B2E436DA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BD8FDE9B-329F-4F8B-902F-3042A755A77B}" type="pres">
      <dgm:prSet presAssocID="{8FE752E2-DC46-4FD0-9CF4-AB4F5B497207}" presName="bottomLine" presStyleLbl="alignNode1" presStyleIdx="5" presStyleCnt="8">
        <dgm:presLayoutVars/>
      </dgm:prSet>
      <dgm:spPr/>
    </dgm:pt>
    <dgm:pt modelId="{07505C3B-6FA4-45F3-B424-D4AE7EDD72E6}" type="pres">
      <dgm:prSet presAssocID="{8FE752E2-DC46-4FD0-9CF4-AB4F5B497207}" presName="nodeText" presStyleLbl="bgAccFollowNode1" presStyleIdx="2" presStyleCnt="4">
        <dgm:presLayoutVars>
          <dgm:bulletEnabled val="1"/>
        </dgm:presLayoutVars>
      </dgm:prSet>
      <dgm:spPr/>
    </dgm:pt>
    <dgm:pt modelId="{92FC9FC2-4028-43BD-BF89-16FF0944044C}" type="pres">
      <dgm:prSet presAssocID="{6C099F28-6481-4906-94FA-1163B2E436DA}" presName="sibTrans" presStyleCnt="0"/>
      <dgm:spPr/>
    </dgm:pt>
    <dgm:pt modelId="{3C34C9C7-F28A-4C9D-94E4-29A8197808E3}" type="pres">
      <dgm:prSet presAssocID="{86DDB1F5-9717-4A2F-A0ED-E9C199AD03FF}" presName="compositeNode" presStyleCnt="0">
        <dgm:presLayoutVars>
          <dgm:bulletEnabled val="1"/>
        </dgm:presLayoutVars>
      </dgm:prSet>
      <dgm:spPr/>
    </dgm:pt>
    <dgm:pt modelId="{E83142F1-E8BF-45B1-A750-678776E0D783}" type="pres">
      <dgm:prSet presAssocID="{86DDB1F5-9717-4A2F-A0ED-E9C199AD03FF}" presName="bgRect" presStyleLbl="bgAccFollowNode1" presStyleIdx="3" presStyleCnt="4"/>
      <dgm:spPr/>
    </dgm:pt>
    <dgm:pt modelId="{611DE070-639E-4274-BC1A-F5CDAB76B259}" type="pres">
      <dgm:prSet presAssocID="{26785010-0114-4C6E-B6E2-6BBC5ED8D9E7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D65B833F-271F-4392-852B-CB3CE0586919}" type="pres">
      <dgm:prSet presAssocID="{86DDB1F5-9717-4A2F-A0ED-E9C199AD03FF}" presName="bottomLine" presStyleLbl="alignNode1" presStyleIdx="7" presStyleCnt="8">
        <dgm:presLayoutVars/>
      </dgm:prSet>
      <dgm:spPr/>
    </dgm:pt>
    <dgm:pt modelId="{196D674D-C323-4744-8FD4-17BFD9DFCD2B}" type="pres">
      <dgm:prSet presAssocID="{86DDB1F5-9717-4A2F-A0ED-E9C199AD03FF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783E6D05-0F66-47A3-8BCC-3D7055B845C7}" type="presOf" srcId="{86DDB1F5-9717-4A2F-A0ED-E9C199AD03FF}" destId="{E83142F1-E8BF-45B1-A750-678776E0D783}" srcOrd="0" destOrd="0" presId="urn:microsoft.com/office/officeart/2016/7/layout/BasicLinearProcessNumbered"/>
    <dgm:cxn modelId="{1917BC07-0144-4F54-B274-272EE29E601C}" type="presOf" srcId="{26785010-0114-4C6E-B6E2-6BBC5ED8D9E7}" destId="{611DE070-639E-4274-BC1A-F5CDAB76B259}" srcOrd="0" destOrd="0" presId="urn:microsoft.com/office/officeart/2016/7/layout/BasicLinearProcessNumbered"/>
    <dgm:cxn modelId="{FBBC3810-9124-46BB-905F-2358293742DD}" type="presOf" srcId="{F7B57098-F48B-4A51-95FB-AA80641B2B8C}" destId="{6BBD7DBD-6D56-463A-8A31-1C529C3B35B9}" srcOrd="1" destOrd="0" presId="urn:microsoft.com/office/officeart/2016/7/layout/BasicLinearProcessNumbered"/>
    <dgm:cxn modelId="{E5852712-C0AD-4BB4-A33C-62523FAB652D}" type="presOf" srcId="{B014A038-B82D-4351-A370-686B61A273ED}" destId="{10ABAE76-9926-4BCE-9425-870E3278811F}" srcOrd="0" destOrd="0" presId="urn:microsoft.com/office/officeart/2016/7/layout/BasicLinearProcessNumbered"/>
    <dgm:cxn modelId="{82182520-DB2A-4E9F-A4BD-BEB62BC24440}" type="presOf" srcId="{0A1C6067-6A10-4291-B172-0500DBBEA51E}" destId="{F05D467E-6068-4095-986A-7CF10159DD96}" srcOrd="1" destOrd="0" presId="urn:microsoft.com/office/officeart/2016/7/layout/BasicLinearProcessNumbered"/>
    <dgm:cxn modelId="{9765935D-08FF-4B4F-83A5-2186E8EBA630}" type="presOf" srcId="{0A1C6067-6A10-4291-B172-0500DBBEA51E}" destId="{5FF02BD6-F873-4309-B51A-58C90EFF0777}" srcOrd="0" destOrd="0" presId="urn:microsoft.com/office/officeart/2016/7/layout/BasicLinearProcessNumbered"/>
    <dgm:cxn modelId="{81EB2E6D-5B7B-43C0-BB3F-6DDE71C6FE2E}" type="presOf" srcId="{616F1907-3D5D-4FF5-9B29-5179A9EA734E}" destId="{A35D1A06-1D63-443A-BA89-21A13EE66DFA}" srcOrd="0" destOrd="0" presId="urn:microsoft.com/office/officeart/2016/7/layout/BasicLinearProcessNumbered"/>
    <dgm:cxn modelId="{F5203C52-26D8-4807-9E82-0003B20B6C1A}" type="presOf" srcId="{6C099F28-6481-4906-94FA-1163B2E436DA}" destId="{6A67998B-077E-4758-B166-08D66E4843B3}" srcOrd="0" destOrd="0" presId="urn:microsoft.com/office/officeart/2016/7/layout/BasicLinearProcessNumbered"/>
    <dgm:cxn modelId="{497A7595-5925-4189-87E8-10D235535507}" srcId="{616F1907-3D5D-4FF5-9B29-5179A9EA734E}" destId="{F7B57098-F48B-4A51-95FB-AA80641B2B8C}" srcOrd="1" destOrd="0" parTransId="{A7266887-5624-4A4A-816A-042BFC5D4C3A}" sibTransId="{B014A038-B82D-4351-A370-686B61A273ED}"/>
    <dgm:cxn modelId="{C4996AA8-8489-4944-90D2-675B3FBF1D36}" type="presOf" srcId="{86DDB1F5-9717-4A2F-A0ED-E9C199AD03FF}" destId="{196D674D-C323-4744-8FD4-17BFD9DFCD2B}" srcOrd="1" destOrd="0" presId="urn:microsoft.com/office/officeart/2016/7/layout/BasicLinearProcessNumbered"/>
    <dgm:cxn modelId="{14850DAC-D542-488C-852A-250442E4C863}" type="presOf" srcId="{8FE752E2-DC46-4FD0-9CF4-AB4F5B497207}" destId="{07505C3B-6FA4-45F3-B424-D4AE7EDD72E6}" srcOrd="1" destOrd="0" presId="urn:microsoft.com/office/officeart/2016/7/layout/BasicLinearProcessNumbered"/>
    <dgm:cxn modelId="{41E847AC-7087-43D1-BC43-A64C0979990F}" type="presOf" srcId="{8FE752E2-DC46-4FD0-9CF4-AB4F5B497207}" destId="{928AF288-3A4D-4011-81BC-AE4603F8A434}" srcOrd="0" destOrd="0" presId="urn:microsoft.com/office/officeart/2016/7/layout/BasicLinearProcessNumbered"/>
    <dgm:cxn modelId="{4990CDB1-DE31-4D03-A7E6-7064DD5E5AEC}" type="presOf" srcId="{60ECDE3A-9A07-47CB-8BE7-A5E5A23BF0D2}" destId="{5D934696-E4FD-4927-A3C0-CF925EBC92CF}" srcOrd="0" destOrd="0" presId="urn:microsoft.com/office/officeart/2016/7/layout/BasicLinearProcessNumbered"/>
    <dgm:cxn modelId="{1CA453E6-8E09-4BDD-A771-EE71DC64D719}" srcId="{616F1907-3D5D-4FF5-9B29-5179A9EA734E}" destId="{0A1C6067-6A10-4291-B172-0500DBBEA51E}" srcOrd="0" destOrd="0" parTransId="{6BDE9CB4-D9F2-474A-9232-BD6B29F46E4F}" sibTransId="{60ECDE3A-9A07-47CB-8BE7-A5E5A23BF0D2}"/>
    <dgm:cxn modelId="{26AA93F4-6082-4EC4-B81B-18B5FF197DE5}" type="presOf" srcId="{F7B57098-F48B-4A51-95FB-AA80641B2B8C}" destId="{C08A7E11-B72F-4737-80D0-6440CF62C0BD}" srcOrd="0" destOrd="0" presId="urn:microsoft.com/office/officeart/2016/7/layout/BasicLinearProcessNumbered"/>
    <dgm:cxn modelId="{FED096F5-412C-42A7-8321-1E490F2808A2}" srcId="{616F1907-3D5D-4FF5-9B29-5179A9EA734E}" destId="{86DDB1F5-9717-4A2F-A0ED-E9C199AD03FF}" srcOrd="3" destOrd="0" parTransId="{08A986A1-B1BE-4B2D-964A-1ABA944CBD52}" sibTransId="{26785010-0114-4C6E-B6E2-6BBC5ED8D9E7}"/>
    <dgm:cxn modelId="{5C1279FE-C49D-4503-ACA4-CABBC84D1C3A}" srcId="{616F1907-3D5D-4FF5-9B29-5179A9EA734E}" destId="{8FE752E2-DC46-4FD0-9CF4-AB4F5B497207}" srcOrd="2" destOrd="0" parTransId="{AC8BEE1D-84B2-4369-AA7E-863A09B799FE}" sibTransId="{6C099F28-6481-4906-94FA-1163B2E436DA}"/>
    <dgm:cxn modelId="{6FF0819E-2823-49CF-91D2-F8EFFFE1F5E2}" type="presParOf" srcId="{A35D1A06-1D63-443A-BA89-21A13EE66DFA}" destId="{5DA55C31-17B6-4882-B578-F3D49855F245}" srcOrd="0" destOrd="0" presId="urn:microsoft.com/office/officeart/2016/7/layout/BasicLinearProcessNumbered"/>
    <dgm:cxn modelId="{56E77539-FFFE-4973-8C45-58B4E8CF7A71}" type="presParOf" srcId="{5DA55C31-17B6-4882-B578-F3D49855F245}" destId="{5FF02BD6-F873-4309-B51A-58C90EFF0777}" srcOrd="0" destOrd="0" presId="urn:microsoft.com/office/officeart/2016/7/layout/BasicLinearProcessNumbered"/>
    <dgm:cxn modelId="{4ED2F1C4-6F81-4269-A18A-063ABE48212E}" type="presParOf" srcId="{5DA55C31-17B6-4882-B578-F3D49855F245}" destId="{5D934696-E4FD-4927-A3C0-CF925EBC92CF}" srcOrd="1" destOrd="0" presId="urn:microsoft.com/office/officeart/2016/7/layout/BasicLinearProcessNumbered"/>
    <dgm:cxn modelId="{A084DBDA-2F3B-43E2-B5F6-88F3B525483E}" type="presParOf" srcId="{5DA55C31-17B6-4882-B578-F3D49855F245}" destId="{C7DE4E03-B546-475F-A4B8-DA0BE2EABDB1}" srcOrd="2" destOrd="0" presId="urn:microsoft.com/office/officeart/2016/7/layout/BasicLinearProcessNumbered"/>
    <dgm:cxn modelId="{FDF5D169-C162-41FE-953C-51C0AA39F1C8}" type="presParOf" srcId="{5DA55C31-17B6-4882-B578-F3D49855F245}" destId="{F05D467E-6068-4095-986A-7CF10159DD96}" srcOrd="3" destOrd="0" presId="urn:microsoft.com/office/officeart/2016/7/layout/BasicLinearProcessNumbered"/>
    <dgm:cxn modelId="{9878A686-9C49-4D38-856A-1B1FD15671AC}" type="presParOf" srcId="{A35D1A06-1D63-443A-BA89-21A13EE66DFA}" destId="{4FF92F84-05BE-4638-BFDA-F8BE7096BACE}" srcOrd="1" destOrd="0" presId="urn:microsoft.com/office/officeart/2016/7/layout/BasicLinearProcessNumbered"/>
    <dgm:cxn modelId="{7080388B-20F7-41A6-BF7F-5E390B01CFF9}" type="presParOf" srcId="{A35D1A06-1D63-443A-BA89-21A13EE66DFA}" destId="{B2A05BFF-8FD3-410C-BA7D-202DEACD6024}" srcOrd="2" destOrd="0" presId="urn:microsoft.com/office/officeart/2016/7/layout/BasicLinearProcessNumbered"/>
    <dgm:cxn modelId="{CA119E22-F1B5-4C21-84BC-63F6DEE51A34}" type="presParOf" srcId="{B2A05BFF-8FD3-410C-BA7D-202DEACD6024}" destId="{C08A7E11-B72F-4737-80D0-6440CF62C0BD}" srcOrd="0" destOrd="0" presId="urn:microsoft.com/office/officeart/2016/7/layout/BasicLinearProcessNumbered"/>
    <dgm:cxn modelId="{AC95CF8D-CBE2-407C-A151-5DE5013A455D}" type="presParOf" srcId="{B2A05BFF-8FD3-410C-BA7D-202DEACD6024}" destId="{10ABAE76-9926-4BCE-9425-870E3278811F}" srcOrd="1" destOrd="0" presId="urn:microsoft.com/office/officeart/2016/7/layout/BasicLinearProcessNumbered"/>
    <dgm:cxn modelId="{79A30A59-5EBE-469F-AB9C-52D4DD736FB7}" type="presParOf" srcId="{B2A05BFF-8FD3-410C-BA7D-202DEACD6024}" destId="{236CC5F3-6679-454A-A6F9-0CF1E6ED759D}" srcOrd="2" destOrd="0" presId="urn:microsoft.com/office/officeart/2016/7/layout/BasicLinearProcessNumbered"/>
    <dgm:cxn modelId="{BB837383-10A8-487D-9EAE-8F7D071E2D70}" type="presParOf" srcId="{B2A05BFF-8FD3-410C-BA7D-202DEACD6024}" destId="{6BBD7DBD-6D56-463A-8A31-1C529C3B35B9}" srcOrd="3" destOrd="0" presId="urn:microsoft.com/office/officeart/2016/7/layout/BasicLinearProcessNumbered"/>
    <dgm:cxn modelId="{602E1C8A-39D0-4C1F-9B3B-EA1C3B295D7A}" type="presParOf" srcId="{A35D1A06-1D63-443A-BA89-21A13EE66DFA}" destId="{A9AB4267-4C3E-40A9-BD12-1F9324D498B1}" srcOrd="3" destOrd="0" presId="urn:microsoft.com/office/officeart/2016/7/layout/BasicLinearProcessNumbered"/>
    <dgm:cxn modelId="{CB529B07-3DEC-4EB5-9224-0CAD3BD6FC7D}" type="presParOf" srcId="{A35D1A06-1D63-443A-BA89-21A13EE66DFA}" destId="{A3024752-F391-4226-B6B4-7BFB84CD0BFE}" srcOrd="4" destOrd="0" presId="urn:microsoft.com/office/officeart/2016/7/layout/BasicLinearProcessNumbered"/>
    <dgm:cxn modelId="{822279F7-B700-41A8-85C0-FC9A0361DA9B}" type="presParOf" srcId="{A3024752-F391-4226-B6B4-7BFB84CD0BFE}" destId="{928AF288-3A4D-4011-81BC-AE4603F8A434}" srcOrd="0" destOrd="0" presId="urn:microsoft.com/office/officeart/2016/7/layout/BasicLinearProcessNumbered"/>
    <dgm:cxn modelId="{9123EF49-EC8F-4237-9D8A-6190570DDCE0}" type="presParOf" srcId="{A3024752-F391-4226-B6B4-7BFB84CD0BFE}" destId="{6A67998B-077E-4758-B166-08D66E4843B3}" srcOrd="1" destOrd="0" presId="urn:microsoft.com/office/officeart/2016/7/layout/BasicLinearProcessNumbered"/>
    <dgm:cxn modelId="{ADD4AEB0-29A3-4ED4-91A2-2B28806DB3EA}" type="presParOf" srcId="{A3024752-F391-4226-B6B4-7BFB84CD0BFE}" destId="{BD8FDE9B-329F-4F8B-902F-3042A755A77B}" srcOrd="2" destOrd="0" presId="urn:microsoft.com/office/officeart/2016/7/layout/BasicLinearProcessNumbered"/>
    <dgm:cxn modelId="{9E2992B4-5A2A-405D-8505-3487A9DB0888}" type="presParOf" srcId="{A3024752-F391-4226-B6B4-7BFB84CD0BFE}" destId="{07505C3B-6FA4-45F3-B424-D4AE7EDD72E6}" srcOrd="3" destOrd="0" presId="urn:microsoft.com/office/officeart/2016/7/layout/BasicLinearProcessNumbered"/>
    <dgm:cxn modelId="{C6D79457-9B5D-4330-AB9F-1A8074476723}" type="presParOf" srcId="{A35D1A06-1D63-443A-BA89-21A13EE66DFA}" destId="{92FC9FC2-4028-43BD-BF89-16FF0944044C}" srcOrd="5" destOrd="0" presId="urn:microsoft.com/office/officeart/2016/7/layout/BasicLinearProcessNumbered"/>
    <dgm:cxn modelId="{7A2DD397-9BAA-4E72-AC52-FCE8916336D8}" type="presParOf" srcId="{A35D1A06-1D63-443A-BA89-21A13EE66DFA}" destId="{3C34C9C7-F28A-4C9D-94E4-29A8197808E3}" srcOrd="6" destOrd="0" presId="urn:microsoft.com/office/officeart/2016/7/layout/BasicLinearProcessNumbered"/>
    <dgm:cxn modelId="{57AF64E2-FF9E-41C8-B4ED-47F9B7F722E6}" type="presParOf" srcId="{3C34C9C7-F28A-4C9D-94E4-29A8197808E3}" destId="{E83142F1-E8BF-45B1-A750-678776E0D783}" srcOrd="0" destOrd="0" presId="urn:microsoft.com/office/officeart/2016/7/layout/BasicLinearProcessNumbered"/>
    <dgm:cxn modelId="{B422579D-9ACD-4F0C-86BC-8EEDD013B365}" type="presParOf" srcId="{3C34C9C7-F28A-4C9D-94E4-29A8197808E3}" destId="{611DE070-639E-4274-BC1A-F5CDAB76B259}" srcOrd="1" destOrd="0" presId="urn:microsoft.com/office/officeart/2016/7/layout/BasicLinearProcessNumbered"/>
    <dgm:cxn modelId="{4818BE6A-0A44-44CC-B1E8-8A034DA00B1E}" type="presParOf" srcId="{3C34C9C7-F28A-4C9D-94E4-29A8197808E3}" destId="{D65B833F-271F-4392-852B-CB3CE0586919}" srcOrd="2" destOrd="0" presId="urn:microsoft.com/office/officeart/2016/7/layout/BasicLinearProcessNumbered"/>
    <dgm:cxn modelId="{7DA5AAC1-5F4F-4E10-8D68-251CDF871077}" type="presParOf" srcId="{3C34C9C7-F28A-4C9D-94E4-29A8197808E3}" destId="{196D674D-C323-4744-8FD4-17BFD9DFCD2B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D3F571-1E6C-42DD-AA74-7BDC73305EB0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654B680-0DE0-4B34-B42E-42FAF992E08A}">
      <dgm:prSet/>
      <dgm:spPr/>
      <dgm:t>
        <a:bodyPr/>
        <a:lstStyle/>
        <a:p>
          <a:r>
            <a:rPr lang="en-US" b="0" i="0"/>
            <a:t>* Brand a fair</a:t>
          </a:r>
          <a:endParaRPr lang="en-US"/>
        </a:p>
      </dgm:t>
    </dgm:pt>
    <dgm:pt modelId="{CC614004-082A-4B37-8D7B-61593D8A247E}" type="parTrans" cxnId="{AF18AC04-5362-4766-9203-8358927DCEFF}">
      <dgm:prSet/>
      <dgm:spPr/>
      <dgm:t>
        <a:bodyPr/>
        <a:lstStyle/>
        <a:p>
          <a:endParaRPr lang="en-US"/>
        </a:p>
      </dgm:t>
    </dgm:pt>
    <dgm:pt modelId="{51559DC4-8AF2-4C6C-B2CA-AD5466CD302B}" type="sibTrans" cxnId="{AF18AC04-5362-4766-9203-8358927DCEFF}">
      <dgm:prSet/>
      <dgm:spPr/>
      <dgm:t>
        <a:bodyPr/>
        <a:lstStyle/>
        <a:p>
          <a:endParaRPr lang="en-US"/>
        </a:p>
      </dgm:t>
    </dgm:pt>
    <dgm:pt modelId="{1F58409A-89EF-4917-9AD5-4F3CEAE8B9C1}">
      <dgm:prSet/>
      <dgm:spPr/>
      <dgm:t>
        <a:bodyPr/>
        <a:lstStyle/>
        <a:p>
          <a:r>
            <a:rPr lang="en-US" b="0" i="0"/>
            <a:t>* Three months to market the fair</a:t>
          </a:r>
          <a:endParaRPr lang="en-US"/>
        </a:p>
      </dgm:t>
    </dgm:pt>
    <dgm:pt modelId="{F22380D7-2FB4-4C8A-B825-F5BE8F597CBA}" type="parTrans" cxnId="{EDD45CDB-B460-4D73-9E47-7A52EB8677F0}">
      <dgm:prSet/>
      <dgm:spPr/>
      <dgm:t>
        <a:bodyPr/>
        <a:lstStyle/>
        <a:p>
          <a:endParaRPr lang="en-US"/>
        </a:p>
      </dgm:t>
    </dgm:pt>
    <dgm:pt modelId="{5A7A46C1-10FC-424E-B156-036B66E9A923}" type="sibTrans" cxnId="{EDD45CDB-B460-4D73-9E47-7A52EB8677F0}">
      <dgm:prSet/>
      <dgm:spPr/>
      <dgm:t>
        <a:bodyPr/>
        <a:lstStyle/>
        <a:p>
          <a:endParaRPr lang="en-US"/>
        </a:p>
      </dgm:t>
    </dgm:pt>
    <dgm:pt modelId="{6D364AC7-D3D1-4091-836B-5882B3D4F03A}">
      <dgm:prSet/>
      <dgm:spPr/>
      <dgm:t>
        <a:bodyPr/>
        <a:lstStyle/>
        <a:p>
          <a:r>
            <a:rPr lang="en-US" b="0" i="0"/>
            <a:t>* Invite other competitors</a:t>
          </a:r>
          <a:endParaRPr lang="en-US"/>
        </a:p>
      </dgm:t>
    </dgm:pt>
    <dgm:pt modelId="{472340C6-A687-4772-A63C-2C2774310DEB}" type="parTrans" cxnId="{73AE7131-8A3E-47A4-A830-1D344310E1EB}">
      <dgm:prSet/>
      <dgm:spPr/>
      <dgm:t>
        <a:bodyPr/>
        <a:lstStyle/>
        <a:p>
          <a:endParaRPr lang="en-US"/>
        </a:p>
      </dgm:t>
    </dgm:pt>
    <dgm:pt modelId="{778E2AD8-E8E2-4685-BCF4-38844DE939EF}" type="sibTrans" cxnId="{73AE7131-8A3E-47A4-A830-1D344310E1EB}">
      <dgm:prSet/>
      <dgm:spPr/>
      <dgm:t>
        <a:bodyPr/>
        <a:lstStyle/>
        <a:p>
          <a:endParaRPr lang="en-US"/>
        </a:p>
      </dgm:t>
    </dgm:pt>
    <dgm:pt modelId="{452B3C16-83BA-4B87-97E6-8B63E9E62988}">
      <dgm:prSet/>
      <dgm:spPr/>
      <dgm:t>
        <a:bodyPr/>
        <a:lstStyle/>
        <a:p>
          <a:r>
            <a:rPr lang="en-US" b="0" i="0"/>
            <a:t>Connect with local Universities</a:t>
          </a:r>
          <a:endParaRPr lang="en-US"/>
        </a:p>
      </dgm:t>
    </dgm:pt>
    <dgm:pt modelId="{672B7673-F3FC-437C-AB40-A66D9618E344}" type="parTrans" cxnId="{95B75B99-6E67-47FC-857C-1674733D17D0}">
      <dgm:prSet/>
      <dgm:spPr/>
      <dgm:t>
        <a:bodyPr/>
        <a:lstStyle/>
        <a:p>
          <a:endParaRPr lang="en-US"/>
        </a:p>
      </dgm:t>
    </dgm:pt>
    <dgm:pt modelId="{AF11901B-84EC-417F-AB51-668E45AD4BE4}" type="sibTrans" cxnId="{95B75B99-6E67-47FC-857C-1674733D17D0}">
      <dgm:prSet/>
      <dgm:spPr/>
      <dgm:t>
        <a:bodyPr/>
        <a:lstStyle/>
        <a:p>
          <a:endParaRPr lang="en-US"/>
        </a:p>
      </dgm:t>
    </dgm:pt>
    <dgm:pt modelId="{ABD5302D-0743-4CE1-A264-062C7A72DD18}">
      <dgm:prSet/>
      <dgm:spPr/>
      <dgm:t>
        <a:bodyPr/>
        <a:lstStyle/>
        <a:p>
          <a:r>
            <a:rPr lang="en-US" b="0" i="0"/>
            <a:t>*Connect with cultural centers</a:t>
          </a:r>
          <a:endParaRPr lang="en-US"/>
        </a:p>
      </dgm:t>
    </dgm:pt>
    <dgm:pt modelId="{96828A26-6DD6-4411-8B7C-FDF80F860983}" type="parTrans" cxnId="{DADE0537-F930-455D-87FB-3F00B4ED85B0}">
      <dgm:prSet/>
      <dgm:spPr/>
      <dgm:t>
        <a:bodyPr/>
        <a:lstStyle/>
        <a:p>
          <a:endParaRPr lang="en-US"/>
        </a:p>
      </dgm:t>
    </dgm:pt>
    <dgm:pt modelId="{B5AB2D2F-4F59-48EC-8D7E-F548F2F3F64C}" type="sibTrans" cxnId="{DADE0537-F930-455D-87FB-3F00B4ED85B0}">
      <dgm:prSet/>
      <dgm:spPr/>
      <dgm:t>
        <a:bodyPr/>
        <a:lstStyle/>
        <a:p>
          <a:endParaRPr lang="en-US"/>
        </a:p>
      </dgm:t>
    </dgm:pt>
    <dgm:pt modelId="{B56CB0A5-C57E-4A3E-A016-5321E96A42E3}" type="pres">
      <dgm:prSet presAssocID="{1DD3F571-1E6C-42DD-AA74-7BDC73305EB0}" presName="diagram" presStyleCnt="0">
        <dgm:presLayoutVars>
          <dgm:dir/>
          <dgm:resizeHandles val="exact"/>
        </dgm:presLayoutVars>
      </dgm:prSet>
      <dgm:spPr/>
    </dgm:pt>
    <dgm:pt modelId="{C7014FB8-3768-4007-83C4-939C3E1550D0}" type="pres">
      <dgm:prSet presAssocID="{7654B680-0DE0-4B34-B42E-42FAF992E08A}" presName="node" presStyleLbl="node1" presStyleIdx="0" presStyleCnt="5">
        <dgm:presLayoutVars>
          <dgm:bulletEnabled val="1"/>
        </dgm:presLayoutVars>
      </dgm:prSet>
      <dgm:spPr/>
    </dgm:pt>
    <dgm:pt modelId="{20D0EF0D-1037-4957-A04C-A53FB34957C4}" type="pres">
      <dgm:prSet presAssocID="{51559DC4-8AF2-4C6C-B2CA-AD5466CD302B}" presName="sibTrans" presStyleLbl="sibTrans2D1" presStyleIdx="0" presStyleCnt="4"/>
      <dgm:spPr/>
    </dgm:pt>
    <dgm:pt modelId="{375F1E17-27EE-4984-857E-2EEF22396BC9}" type="pres">
      <dgm:prSet presAssocID="{51559DC4-8AF2-4C6C-B2CA-AD5466CD302B}" presName="connectorText" presStyleLbl="sibTrans2D1" presStyleIdx="0" presStyleCnt="4"/>
      <dgm:spPr/>
    </dgm:pt>
    <dgm:pt modelId="{BDF7687B-E136-498E-A396-21437BBD935F}" type="pres">
      <dgm:prSet presAssocID="{1F58409A-89EF-4917-9AD5-4F3CEAE8B9C1}" presName="node" presStyleLbl="node1" presStyleIdx="1" presStyleCnt="5">
        <dgm:presLayoutVars>
          <dgm:bulletEnabled val="1"/>
        </dgm:presLayoutVars>
      </dgm:prSet>
      <dgm:spPr/>
    </dgm:pt>
    <dgm:pt modelId="{4661A417-6937-476E-8DA8-38C685E2280F}" type="pres">
      <dgm:prSet presAssocID="{5A7A46C1-10FC-424E-B156-036B66E9A923}" presName="sibTrans" presStyleLbl="sibTrans2D1" presStyleIdx="1" presStyleCnt="4"/>
      <dgm:spPr/>
    </dgm:pt>
    <dgm:pt modelId="{E9EAC2A9-4D20-4A0A-A634-7580F1DACA32}" type="pres">
      <dgm:prSet presAssocID="{5A7A46C1-10FC-424E-B156-036B66E9A923}" presName="connectorText" presStyleLbl="sibTrans2D1" presStyleIdx="1" presStyleCnt="4"/>
      <dgm:spPr/>
    </dgm:pt>
    <dgm:pt modelId="{1A158A00-71C4-4DD4-B00F-5263A71F4FC9}" type="pres">
      <dgm:prSet presAssocID="{6D364AC7-D3D1-4091-836B-5882B3D4F03A}" presName="node" presStyleLbl="node1" presStyleIdx="2" presStyleCnt="5">
        <dgm:presLayoutVars>
          <dgm:bulletEnabled val="1"/>
        </dgm:presLayoutVars>
      </dgm:prSet>
      <dgm:spPr/>
    </dgm:pt>
    <dgm:pt modelId="{9BC7E413-EAC1-4C6F-9226-BC462B7B9FC8}" type="pres">
      <dgm:prSet presAssocID="{778E2AD8-E8E2-4685-BCF4-38844DE939EF}" presName="sibTrans" presStyleLbl="sibTrans2D1" presStyleIdx="2" presStyleCnt="4"/>
      <dgm:spPr/>
    </dgm:pt>
    <dgm:pt modelId="{8B51C8D2-AAD4-4C3F-BFB9-575196587015}" type="pres">
      <dgm:prSet presAssocID="{778E2AD8-E8E2-4685-BCF4-38844DE939EF}" presName="connectorText" presStyleLbl="sibTrans2D1" presStyleIdx="2" presStyleCnt="4"/>
      <dgm:spPr/>
    </dgm:pt>
    <dgm:pt modelId="{EBE23D3E-DB30-4339-B806-395D9ECDB18C}" type="pres">
      <dgm:prSet presAssocID="{452B3C16-83BA-4B87-97E6-8B63E9E62988}" presName="node" presStyleLbl="node1" presStyleIdx="3" presStyleCnt="5">
        <dgm:presLayoutVars>
          <dgm:bulletEnabled val="1"/>
        </dgm:presLayoutVars>
      </dgm:prSet>
      <dgm:spPr/>
    </dgm:pt>
    <dgm:pt modelId="{B49E831E-DC3C-429B-AC13-17A2BBA54EF4}" type="pres">
      <dgm:prSet presAssocID="{AF11901B-84EC-417F-AB51-668E45AD4BE4}" presName="sibTrans" presStyleLbl="sibTrans2D1" presStyleIdx="3" presStyleCnt="4"/>
      <dgm:spPr/>
    </dgm:pt>
    <dgm:pt modelId="{0B8AFE47-107F-489F-925D-AF7923A1BD84}" type="pres">
      <dgm:prSet presAssocID="{AF11901B-84EC-417F-AB51-668E45AD4BE4}" presName="connectorText" presStyleLbl="sibTrans2D1" presStyleIdx="3" presStyleCnt="4"/>
      <dgm:spPr/>
    </dgm:pt>
    <dgm:pt modelId="{40B3DA3D-AB62-40AF-87C2-FE6519E9BF48}" type="pres">
      <dgm:prSet presAssocID="{ABD5302D-0743-4CE1-A264-062C7A72DD18}" presName="node" presStyleLbl="node1" presStyleIdx="4" presStyleCnt="5">
        <dgm:presLayoutVars>
          <dgm:bulletEnabled val="1"/>
        </dgm:presLayoutVars>
      </dgm:prSet>
      <dgm:spPr/>
    </dgm:pt>
  </dgm:ptLst>
  <dgm:cxnLst>
    <dgm:cxn modelId="{AF18AC04-5362-4766-9203-8358927DCEFF}" srcId="{1DD3F571-1E6C-42DD-AA74-7BDC73305EB0}" destId="{7654B680-0DE0-4B34-B42E-42FAF992E08A}" srcOrd="0" destOrd="0" parTransId="{CC614004-082A-4B37-8D7B-61593D8A247E}" sibTransId="{51559DC4-8AF2-4C6C-B2CA-AD5466CD302B}"/>
    <dgm:cxn modelId="{3572FD16-3214-415F-AADB-484E632F9BAC}" type="presOf" srcId="{1DD3F571-1E6C-42DD-AA74-7BDC73305EB0}" destId="{B56CB0A5-C57E-4A3E-A016-5321E96A42E3}" srcOrd="0" destOrd="0" presId="urn:microsoft.com/office/officeart/2005/8/layout/process5"/>
    <dgm:cxn modelId="{73AE7131-8A3E-47A4-A830-1D344310E1EB}" srcId="{1DD3F571-1E6C-42DD-AA74-7BDC73305EB0}" destId="{6D364AC7-D3D1-4091-836B-5882B3D4F03A}" srcOrd="2" destOrd="0" parTransId="{472340C6-A687-4772-A63C-2C2774310DEB}" sibTransId="{778E2AD8-E8E2-4685-BCF4-38844DE939EF}"/>
    <dgm:cxn modelId="{2B2D8833-0348-4E93-8C07-D9DA960B0091}" type="presOf" srcId="{5A7A46C1-10FC-424E-B156-036B66E9A923}" destId="{E9EAC2A9-4D20-4A0A-A634-7580F1DACA32}" srcOrd="1" destOrd="0" presId="urn:microsoft.com/office/officeart/2005/8/layout/process5"/>
    <dgm:cxn modelId="{F8142C35-21F9-4484-A0B1-D363B333A389}" type="presOf" srcId="{51559DC4-8AF2-4C6C-B2CA-AD5466CD302B}" destId="{375F1E17-27EE-4984-857E-2EEF22396BC9}" srcOrd="1" destOrd="0" presId="urn:microsoft.com/office/officeart/2005/8/layout/process5"/>
    <dgm:cxn modelId="{DADE0537-F930-455D-87FB-3F00B4ED85B0}" srcId="{1DD3F571-1E6C-42DD-AA74-7BDC73305EB0}" destId="{ABD5302D-0743-4CE1-A264-062C7A72DD18}" srcOrd="4" destOrd="0" parTransId="{96828A26-6DD6-4411-8B7C-FDF80F860983}" sibTransId="{B5AB2D2F-4F59-48EC-8D7E-F548F2F3F64C}"/>
    <dgm:cxn modelId="{6495125C-D39E-4079-A3FB-43E9C0AFB76C}" type="presOf" srcId="{51559DC4-8AF2-4C6C-B2CA-AD5466CD302B}" destId="{20D0EF0D-1037-4957-A04C-A53FB34957C4}" srcOrd="0" destOrd="0" presId="urn:microsoft.com/office/officeart/2005/8/layout/process5"/>
    <dgm:cxn modelId="{A9DA1B67-8212-47FD-AD86-28E9225997AE}" type="presOf" srcId="{452B3C16-83BA-4B87-97E6-8B63E9E62988}" destId="{EBE23D3E-DB30-4339-B806-395D9ECDB18C}" srcOrd="0" destOrd="0" presId="urn:microsoft.com/office/officeart/2005/8/layout/process5"/>
    <dgm:cxn modelId="{6B65006F-E649-40EF-8710-86F54615AB26}" type="presOf" srcId="{AF11901B-84EC-417F-AB51-668E45AD4BE4}" destId="{0B8AFE47-107F-489F-925D-AF7923A1BD84}" srcOrd="1" destOrd="0" presId="urn:microsoft.com/office/officeart/2005/8/layout/process5"/>
    <dgm:cxn modelId="{4484447E-7522-4725-974C-41DA76013823}" type="presOf" srcId="{6D364AC7-D3D1-4091-836B-5882B3D4F03A}" destId="{1A158A00-71C4-4DD4-B00F-5263A71F4FC9}" srcOrd="0" destOrd="0" presId="urn:microsoft.com/office/officeart/2005/8/layout/process5"/>
    <dgm:cxn modelId="{97FC3B87-3CFC-4450-A97E-CB46F029BC8C}" type="presOf" srcId="{AF11901B-84EC-417F-AB51-668E45AD4BE4}" destId="{B49E831E-DC3C-429B-AC13-17A2BBA54EF4}" srcOrd="0" destOrd="0" presId="urn:microsoft.com/office/officeart/2005/8/layout/process5"/>
    <dgm:cxn modelId="{B1A8DD87-B3EB-40A8-AFC0-33B0BC10248F}" type="presOf" srcId="{5A7A46C1-10FC-424E-B156-036B66E9A923}" destId="{4661A417-6937-476E-8DA8-38C685E2280F}" srcOrd="0" destOrd="0" presId="urn:microsoft.com/office/officeart/2005/8/layout/process5"/>
    <dgm:cxn modelId="{95B75B99-6E67-47FC-857C-1674733D17D0}" srcId="{1DD3F571-1E6C-42DD-AA74-7BDC73305EB0}" destId="{452B3C16-83BA-4B87-97E6-8B63E9E62988}" srcOrd="3" destOrd="0" parTransId="{672B7673-F3FC-437C-AB40-A66D9618E344}" sibTransId="{AF11901B-84EC-417F-AB51-668E45AD4BE4}"/>
    <dgm:cxn modelId="{0013539F-3771-4F19-AE57-F319B4B93F2E}" type="presOf" srcId="{1F58409A-89EF-4917-9AD5-4F3CEAE8B9C1}" destId="{BDF7687B-E136-498E-A396-21437BBD935F}" srcOrd="0" destOrd="0" presId="urn:microsoft.com/office/officeart/2005/8/layout/process5"/>
    <dgm:cxn modelId="{B30A87B8-3135-4AD7-9E19-F707AE0EBF0D}" type="presOf" srcId="{7654B680-0DE0-4B34-B42E-42FAF992E08A}" destId="{C7014FB8-3768-4007-83C4-939C3E1550D0}" srcOrd="0" destOrd="0" presId="urn:microsoft.com/office/officeart/2005/8/layout/process5"/>
    <dgm:cxn modelId="{EDD45CDB-B460-4D73-9E47-7A52EB8677F0}" srcId="{1DD3F571-1E6C-42DD-AA74-7BDC73305EB0}" destId="{1F58409A-89EF-4917-9AD5-4F3CEAE8B9C1}" srcOrd="1" destOrd="0" parTransId="{F22380D7-2FB4-4C8A-B825-F5BE8F597CBA}" sibTransId="{5A7A46C1-10FC-424E-B156-036B66E9A923}"/>
    <dgm:cxn modelId="{B9A9F9E3-5360-47A8-B9B3-31A1253EAF7A}" type="presOf" srcId="{778E2AD8-E8E2-4685-BCF4-38844DE939EF}" destId="{9BC7E413-EAC1-4C6F-9226-BC462B7B9FC8}" srcOrd="0" destOrd="0" presId="urn:microsoft.com/office/officeart/2005/8/layout/process5"/>
    <dgm:cxn modelId="{FFC926E7-0270-4CCB-B1F1-789414FD4E5A}" type="presOf" srcId="{ABD5302D-0743-4CE1-A264-062C7A72DD18}" destId="{40B3DA3D-AB62-40AF-87C2-FE6519E9BF48}" srcOrd="0" destOrd="0" presId="urn:microsoft.com/office/officeart/2005/8/layout/process5"/>
    <dgm:cxn modelId="{B30CA0EF-E5BA-4E7C-A4C4-16671A468BB1}" type="presOf" srcId="{778E2AD8-E8E2-4685-BCF4-38844DE939EF}" destId="{8B51C8D2-AAD4-4C3F-BFB9-575196587015}" srcOrd="1" destOrd="0" presId="urn:microsoft.com/office/officeart/2005/8/layout/process5"/>
    <dgm:cxn modelId="{C56C7CB4-F5B9-44F9-A894-4D7AB5128DCB}" type="presParOf" srcId="{B56CB0A5-C57E-4A3E-A016-5321E96A42E3}" destId="{C7014FB8-3768-4007-83C4-939C3E1550D0}" srcOrd="0" destOrd="0" presId="urn:microsoft.com/office/officeart/2005/8/layout/process5"/>
    <dgm:cxn modelId="{493A4CD6-913A-4DD7-9F63-9BDF4D8D5C73}" type="presParOf" srcId="{B56CB0A5-C57E-4A3E-A016-5321E96A42E3}" destId="{20D0EF0D-1037-4957-A04C-A53FB34957C4}" srcOrd="1" destOrd="0" presId="urn:microsoft.com/office/officeart/2005/8/layout/process5"/>
    <dgm:cxn modelId="{4856EFB8-0C73-4C67-AAB9-7F3E5DE16027}" type="presParOf" srcId="{20D0EF0D-1037-4957-A04C-A53FB34957C4}" destId="{375F1E17-27EE-4984-857E-2EEF22396BC9}" srcOrd="0" destOrd="0" presId="urn:microsoft.com/office/officeart/2005/8/layout/process5"/>
    <dgm:cxn modelId="{7B2C7D9D-8634-4237-B4BC-A770F2C7F822}" type="presParOf" srcId="{B56CB0A5-C57E-4A3E-A016-5321E96A42E3}" destId="{BDF7687B-E136-498E-A396-21437BBD935F}" srcOrd="2" destOrd="0" presId="urn:microsoft.com/office/officeart/2005/8/layout/process5"/>
    <dgm:cxn modelId="{D7D8378C-A400-4BA5-BD91-EBBBA4EE6E3E}" type="presParOf" srcId="{B56CB0A5-C57E-4A3E-A016-5321E96A42E3}" destId="{4661A417-6937-476E-8DA8-38C685E2280F}" srcOrd="3" destOrd="0" presId="urn:microsoft.com/office/officeart/2005/8/layout/process5"/>
    <dgm:cxn modelId="{C6DA133B-DAD3-445F-AE61-05DDC090086C}" type="presParOf" srcId="{4661A417-6937-476E-8DA8-38C685E2280F}" destId="{E9EAC2A9-4D20-4A0A-A634-7580F1DACA32}" srcOrd="0" destOrd="0" presId="urn:microsoft.com/office/officeart/2005/8/layout/process5"/>
    <dgm:cxn modelId="{418080ED-A32A-41FD-BC6C-143E0D8AE3DB}" type="presParOf" srcId="{B56CB0A5-C57E-4A3E-A016-5321E96A42E3}" destId="{1A158A00-71C4-4DD4-B00F-5263A71F4FC9}" srcOrd="4" destOrd="0" presId="urn:microsoft.com/office/officeart/2005/8/layout/process5"/>
    <dgm:cxn modelId="{650C7152-E86B-4CAA-A019-8CD21EB5081E}" type="presParOf" srcId="{B56CB0A5-C57E-4A3E-A016-5321E96A42E3}" destId="{9BC7E413-EAC1-4C6F-9226-BC462B7B9FC8}" srcOrd="5" destOrd="0" presId="urn:microsoft.com/office/officeart/2005/8/layout/process5"/>
    <dgm:cxn modelId="{E903C2EF-6AF1-4A20-852C-BF5918A55898}" type="presParOf" srcId="{9BC7E413-EAC1-4C6F-9226-BC462B7B9FC8}" destId="{8B51C8D2-AAD4-4C3F-BFB9-575196587015}" srcOrd="0" destOrd="0" presId="urn:microsoft.com/office/officeart/2005/8/layout/process5"/>
    <dgm:cxn modelId="{7136198F-B4BB-431B-8959-558AF7BF7F17}" type="presParOf" srcId="{B56CB0A5-C57E-4A3E-A016-5321E96A42E3}" destId="{EBE23D3E-DB30-4339-B806-395D9ECDB18C}" srcOrd="6" destOrd="0" presId="urn:microsoft.com/office/officeart/2005/8/layout/process5"/>
    <dgm:cxn modelId="{992BD9CB-F6BE-447F-832B-E8064419BC10}" type="presParOf" srcId="{B56CB0A5-C57E-4A3E-A016-5321E96A42E3}" destId="{B49E831E-DC3C-429B-AC13-17A2BBA54EF4}" srcOrd="7" destOrd="0" presId="urn:microsoft.com/office/officeart/2005/8/layout/process5"/>
    <dgm:cxn modelId="{4EF4EE37-9A35-4C5C-84A4-100BB31B34F6}" type="presParOf" srcId="{B49E831E-DC3C-429B-AC13-17A2BBA54EF4}" destId="{0B8AFE47-107F-489F-925D-AF7923A1BD84}" srcOrd="0" destOrd="0" presId="urn:microsoft.com/office/officeart/2005/8/layout/process5"/>
    <dgm:cxn modelId="{CD722334-C974-466E-AFE8-4445908A3CD5}" type="presParOf" srcId="{B56CB0A5-C57E-4A3E-A016-5321E96A42E3}" destId="{40B3DA3D-AB62-40AF-87C2-FE6519E9BF48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19AC73-5BA0-485B-9F69-06D3ACF143D3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D7D4073-D2AD-4E45-A54E-8D6E254E62EB}">
      <dgm:prSet/>
      <dgm:spPr/>
      <dgm:t>
        <a:bodyPr/>
        <a:lstStyle/>
        <a:p>
          <a:r>
            <a:rPr lang="en-US"/>
            <a:t>* Host in-person community Events</a:t>
          </a:r>
        </a:p>
      </dgm:t>
    </dgm:pt>
    <dgm:pt modelId="{4251531F-E473-40AA-8281-832BFFD57640}" type="parTrans" cxnId="{E3CF9B16-9DFD-4DAB-98F7-461CC1773692}">
      <dgm:prSet/>
      <dgm:spPr/>
      <dgm:t>
        <a:bodyPr/>
        <a:lstStyle/>
        <a:p>
          <a:endParaRPr lang="en-US"/>
        </a:p>
      </dgm:t>
    </dgm:pt>
    <dgm:pt modelId="{72EE6A47-9294-4578-A012-D88DCF34A22F}" type="sibTrans" cxnId="{E3CF9B16-9DFD-4DAB-98F7-461CC1773692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70E13168-E96B-4822-8328-E88CBD1353BB}">
      <dgm:prSet/>
      <dgm:spPr/>
      <dgm:t>
        <a:bodyPr/>
        <a:lstStyle/>
        <a:p>
          <a:r>
            <a:rPr lang="en-US"/>
            <a:t>* Bring the Community together</a:t>
          </a:r>
        </a:p>
      </dgm:t>
    </dgm:pt>
    <dgm:pt modelId="{3368779F-8D96-49F7-9F98-7F943D4EDC08}" type="parTrans" cxnId="{A6C2CBEE-3725-4C7F-A2BF-76D670C921BF}">
      <dgm:prSet/>
      <dgm:spPr/>
      <dgm:t>
        <a:bodyPr/>
        <a:lstStyle/>
        <a:p>
          <a:endParaRPr lang="en-US"/>
        </a:p>
      </dgm:t>
    </dgm:pt>
    <dgm:pt modelId="{8839FB6C-B7D2-458C-A19F-824E111B6911}" type="sibTrans" cxnId="{A6C2CBEE-3725-4C7F-A2BF-76D670C921BF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4A7DC406-2109-4FF6-9A1E-47894BE42982}">
      <dgm:prSet/>
      <dgm:spPr/>
      <dgm:t>
        <a:bodyPr/>
        <a:lstStyle/>
        <a:p>
          <a:r>
            <a:rPr lang="en-US"/>
            <a:t>* Recruit mothers</a:t>
          </a:r>
        </a:p>
      </dgm:t>
    </dgm:pt>
    <dgm:pt modelId="{E667E538-E282-422E-9D98-6CC15C8F25C0}" type="parTrans" cxnId="{798EDCE8-2935-430E-B4B5-640828C90493}">
      <dgm:prSet/>
      <dgm:spPr/>
      <dgm:t>
        <a:bodyPr/>
        <a:lstStyle/>
        <a:p>
          <a:endParaRPr lang="en-US"/>
        </a:p>
      </dgm:t>
    </dgm:pt>
    <dgm:pt modelId="{BC7B1016-376F-43A9-A5F7-0F1E257DF3D9}" type="sibTrans" cxnId="{798EDCE8-2935-430E-B4B5-640828C90493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FCD15B26-7061-4104-B7F8-BC7EA53E1161}">
      <dgm:prSet/>
      <dgm:spPr/>
      <dgm:t>
        <a:bodyPr/>
        <a:lstStyle/>
        <a:p>
          <a:r>
            <a:rPr lang="en-US"/>
            <a:t>* recruit Veterans and People with Disabilities</a:t>
          </a:r>
        </a:p>
      </dgm:t>
    </dgm:pt>
    <dgm:pt modelId="{C576C053-5EA4-47E2-9FFA-EB870046C0BC}" type="parTrans" cxnId="{5F76362C-17A7-490C-A97A-D7A3F7A34C2F}">
      <dgm:prSet/>
      <dgm:spPr/>
      <dgm:t>
        <a:bodyPr/>
        <a:lstStyle/>
        <a:p>
          <a:endParaRPr lang="en-US"/>
        </a:p>
      </dgm:t>
    </dgm:pt>
    <dgm:pt modelId="{5C84DBFF-660C-469B-8262-7AF25D9857A7}" type="sibTrans" cxnId="{5F76362C-17A7-490C-A97A-D7A3F7A34C2F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8A10F073-DD06-48A7-BEBD-2CEA9DF705B9}">
      <dgm:prSet/>
      <dgm:spPr/>
      <dgm:t>
        <a:bodyPr/>
        <a:lstStyle/>
        <a:p>
          <a:r>
            <a:rPr lang="en-US"/>
            <a:t>*Recruit new college graduates.</a:t>
          </a:r>
        </a:p>
      </dgm:t>
    </dgm:pt>
    <dgm:pt modelId="{FD567276-3C53-41DC-92CD-40051AE78829}" type="parTrans" cxnId="{52658CB9-FC3A-43E2-90C5-703C7B9E2582}">
      <dgm:prSet/>
      <dgm:spPr/>
      <dgm:t>
        <a:bodyPr/>
        <a:lstStyle/>
        <a:p>
          <a:endParaRPr lang="en-US"/>
        </a:p>
      </dgm:t>
    </dgm:pt>
    <dgm:pt modelId="{FFA2BB5F-100E-4898-BD58-A447CE2DBCED}" type="sibTrans" cxnId="{52658CB9-FC3A-43E2-90C5-703C7B9E2582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FADAA5F1-B08D-4715-AAAB-DCC76B155A59}">
      <dgm:prSet/>
      <dgm:spPr/>
      <dgm:t>
        <a:bodyPr/>
        <a:lstStyle/>
        <a:p>
          <a:r>
            <a:rPr lang="en-US"/>
            <a:t>Recruit High School Graduates</a:t>
          </a:r>
        </a:p>
      </dgm:t>
    </dgm:pt>
    <dgm:pt modelId="{D65F7BA8-802E-4E40-9D34-3C4DF21C76F9}" type="parTrans" cxnId="{4BA00339-32E4-4C2D-BB7F-EA106DDFA345}">
      <dgm:prSet/>
      <dgm:spPr/>
      <dgm:t>
        <a:bodyPr/>
        <a:lstStyle/>
        <a:p>
          <a:endParaRPr lang="en-US"/>
        </a:p>
      </dgm:t>
    </dgm:pt>
    <dgm:pt modelId="{CEFA3907-E0B3-4FDB-8F30-6EBD06FB1F6B}" type="sibTrans" cxnId="{4BA00339-32E4-4C2D-BB7F-EA106DDFA345}">
      <dgm:prSet phldrT="6" phldr="0"/>
      <dgm:spPr/>
      <dgm:t>
        <a:bodyPr/>
        <a:lstStyle/>
        <a:p>
          <a:r>
            <a:rPr lang="en-US"/>
            <a:t>6</a:t>
          </a:r>
        </a:p>
      </dgm:t>
    </dgm:pt>
    <dgm:pt modelId="{E0B2EC66-02E3-4D38-B424-40491C690E87}" type="pres">
      <dgm:prSet presAssocID="{8C19AC73-5BA0-485B-9F69-06D3ACF143D3}" presName="Name0" presStyleCnt="0">
        <dgm:presLayoutVars>
          <dgm:animLvl val="lvl"/>
          <dgm:resizeHandles val="exact"/>
        </dgm:presLayoutVars>
      </dgm:prSet>
      <dgm:spPr/>
    </dgm:pt>
    <dgm:pt modelId="{8098898B-2DB0-4B15-952E-F174F68EC4A5}" type="pres">
      <dgm:prSet presAssocID="{8D7D4073-D2AD-4E45-A54E-8D6E254E62EB}" presName="compositeNode" presStyleCnt="0">
        <dgm:presLayoutVars>
          <dgm:bulletEnabled val="1"/>
        </dgm:presLayoutVars>
      </dgm:prSet>
      <dgm:spPr/>
    </dgm:pt>
    <dgm:pt modelId="{0B6D057C-3590-48F2-8224-1E61ACBEE9BB}" type="pres">
      <dgm:prSet presAssocID="{8D7D4073-D2AD-4E45-A54E-8D6E254E62EB}" presName="bgRect" presStyleLbl="bgAccFollowNode1" presStyleIdx="0" presStyleCnt="6"/>
      <dgm:spPr/>
    </dgm:pt>
    <dgm:pt modelId="{CE52E06D-A015-45CD-9198-7E8190840937}" type="pres">
      <dgm:prSet presAssocID="{72EE6A47-9294-4578-A012-D88DCF34A22F}" presName="sibTransNodeCircle" presStyleLbl="alignNode1" presStyleIdx="0" presStyleCnt="12">
        <dgm:presLayoutVars>
          <dgm:chMax val="0"/>
          <dgm:bulletEnabled/>
        </dgm:presLayoutVars>
      </dgm:prSet>
      <dgm:spPr/>
    </dgm:pt>
    <dgm:pt modelId="{FA9C9EEC-A0F7-488E-AA95-F1148279D641}" type="pres">
      <dgm:prSet presAssocID="{8D7D4073-D2AD-4E45-A54E-8D6E254E62EB}" presName="bottomLine" presStyleLbl="alignNode1" presStyleIdx="1" presStyleCnt="12">
        <dgm:presLayoutVars/>
      </dgm:prSet>
      <dgm:spPr/>
    </dgm:pt>
    <dgm:pt modelId="{ACDC45A3-2079-4CFF-BEA7-EC3C9659AA8B}" type="pres">
      <dgm:prSet presAssocID="{8D7D4073-D2AD-4E45-A54E-8D6E254E62EB}" presName="nodeText" presStyleLbl="bgAccFollowNode1" presStyleIdx="0" presStyleCnt="6">
        <dgm:presLayoutVars>
          <dgm:bulletEnabled val="1"/>
        </dgm:presLayoutVars>
      </dgm:prSet>
      <dgm:spPr/>
    </dgm:pt>
    <dgm:pt modelId="{87A12352-C652-4B3D-B266-F58E0C478D49}" type="pres">
      <dgm:prSet presAssocID="{72EE6A47-9294-4578-A012-D88DCF34A22F}" presName="sibTrans" presStyleCnt="0"/>
      <dgm:spPr/>
    </dgm:pt>
    <dgm:pt modelId="{68C92B6A-F955-48CD-B42E-1E84D9DAE985}" type="pres">
      <dgm:prSet presAssocID="{70E13168-E96B-4822-8328-E88CBD1353BB}" presName="compositeNode" presStyleCnt="0">
        <dgm:presLayoutVars>
          <dgm:bulletEnabled val="1"/>
        </dgm:presLayoutVars>
      </dgm:prSet>
      <dgm:spPr/>
    </dgm:pt>
    <dgm:pt modelId="{20BA465D-E556-4168-83E8-1402E5361B57}" type="pres">
      <dgm:prSet presAssocID="{70E13168-E96B-4822-8328-E88CBD1353BB}" presName="bgRect" presStyleLbl="bgAccFollowNode1" presStyleIdx="1" presStyleCnt="6"/>
      <dgm:spPr/>
    </dgm:pt>
    <dgm:pt modelId="{83EFCCA7-3A28-4E03-B352-7016C3D907DD}" type="pres">
      <dgm:prSet presAssocID="{8839FB6C-B7D2-458C-A19F-824E111B6911}" presName="sibTransNodeCircle" presStyleLbl="alignNode1" presStyleIdx="2" presStyleCnt="12">
        <dgm:presLayoutVars>
          <dgm:chMax val="0"/>
          <dgm:bulletEnabled/>
        </dgm:presLayoutVars>
      </dgm:prSet>
      <dgm:spPr/>
    </dgm:pt>
    <dgm:pt modelId="{0EA790A6-A8AB-43F7-B58F-E2FE03DDBCC1}" type="pres">
      <dgm:prSet presAssocID="{70E13168-E96B-4822-8328-E88CBD1353BB}" presName="bottomLine" presStyleLbl="alignNode1" presStyleIdx="3" presStyleCnt="12">
        <dgm:presLayoutVars/>
      </dgm:prSet>
      <dgm:spPr/>
    </dgm:pt>
    <dgm:pt modelId="{2788F506-0164-4C37-B2E8-5F5247AFF78C}" type="pres">
      <dgm:prSet presAssocID="{70E13168-E96B-4822-8328-E88CBD1353BB}" presName="nodeText" presStyleLbl="bgAccFollowNode1" presStyleIdx="1" presStyleCnt="6">
        <dgm:presLayoutVars>
          <dgm:bulletEnabled val="1"/>
        </dgm:presLayoutVars>
      </dgm:prSet>
      <dgm:spPr/>
    </dgm:pt>
    <dgm:pt modelId="{359C5F80-F42C-4AC3-AFB6-7C4AE748572A}" type="pres">
      <dgm:prSet presAssocID="{8839FB6C-B7D2-458C-A19F-824E111B6911}" presName="sibTrans" presStyleCnt="0"/>
      <dgm:spPr/>
    </dgm:pt>
    <dgm:pt modelId="{38647C5F-233E-41CA-9686-FF2EA37CF5CA}" type="pres">
      <dgm:prSet presAssocID="{4A7DC406-2109-4FF6-9A1E-47894BE42982}" presName="compositeNode" presStyleCnt="0">
        <dgm:presLayoutVars>
          <dgm:bulletEnabled val="1"/>
        </dgm:presLayoutVars>
      </dgm:prSet>
      <dgm:spPr/>
    </dgm:pt>
    <dgm:pt modelId="{064389D3-7D36-4256-B987-AE7AB61F5EBF}" type="pres">
      <dgm:prSet presAssocID="{4A7DC406-2109-4FF6-9A1E-47894BE42982}" presName="bgRect" presStyleLbl="bgAccFollowNode1" presStyleIdx="2" presStyleCnt="6"/>
      <dgm:spPr/>
    </dgm:pt>
    <dgm:pt modelId="{981C149A-60DD-4EF0-A00D-4A8980A36B42}" type="pres">
      <dgm:prSet presAssocID="{BC7B1016-376F-43A9-A5F7-0F1E257DF3D9}" presName="sibTransNodeCircle" presStyleLbl="alignNode1" presStyleIdx="4" presStyleCnt="12">
        <dgm:presLayoutVars>
          <dgm:chMax val="0"/>
          <dgm:bulletEnabled/>
        </dgm:presLayoutVars>
      </dgm:prSet>
      <dgm:spPr/>
    </dgm:pt>
    <dgm:pt modelId="{41EE6F5F-E98E-4F65-BBFC-843764CA20C3}" type="pres">
      <dgm:prSet presAssocID="{4A7DC406-2109-4FF6-9A1E-47894BE42982}" presName="bottomLine" presStyleLbl="alignNode1" presStyleIdx="5" presStyleCnt="12">
        <dgm:presLayoutVars/>
      </dgm:prSet>
      <dgm:spPr/>
    </dgm:pt>
    <dgm:pt modelId="{0F90F354-98C8-423A-ABC5-41E7CC281E99}" type="pres">
      <dgm:prSet presAssocID="{4A7DC406-2109-4FF6-9A1E-47894BE42982}" presName="nodeText" presStyleLbl="bgAccFollowNode1" presStyleIdx="2" presStyleCnt="6">
        <dgm:presLayoutVars>
          <dgm:bulletEnabled val="1"/>
        </dgm:presLayoutVars>
      </dgm:prSet>
      <dgm:spPr/>
    </dgm:pt>
    <dgm:pt modelId="{757A7C5E-7CFB-4C0B-95F3-395202697E45}" type="pres">
      <dgm:prSet presAssocID="{BC7B1016-376F-43A9-A5F7-0F1E257DF3D9}" presName="sibTrans" presStyleCnt="0"/>
      <dgm:spPr/>
    </dgm:pt>
    <dgm:pt modelId="{81A95670-CAA6-4908-8730-1001F3953B43}" type="pres">
      <dgm:prSet presAssocID="{FCD15B26-7061-4104-B7F8-BC7EA53E1161}" presName="compositeNode" presStyleCnt="0">
        <dgm:presLayoutVars>
          <dgm:bulletEnabled val="1"/>
        </dgm:presLayoutVars>
      </dgm:prSet>
      <dgm:spPr/>
    </dgm:pt>
    <dgm:pt modelId="{BEFCED61-B8F6-455F-807F-B0901A097356}" type="pres">
      <dgm:prSet presAssocID="{FCD15B26-7061-4104-B7F8-BC7EA53E1161}" presName="bgRect" presStyleLbl="bgAccFollowNode1" presStyleIdx="3" presStyleCnt="6"/>
      <dgm:spPr/>
    </dgm:pt>
    <dgm:pt modelId="{0F25BA35-8F8A-4576-80E7-6629947F6ED8}" type="pres">
      <dgm:prSet presAssocID="{5C84DBFF-660C-469B-8262-7AF25D9857A7}" presName="sibTransNodeCircle" presStyleLbl="alignNode1" presStyleIdx="6" presStyleCnt="12">
        <dgm:presLayoutVars>
          <dgm:chMax val="0"/>
          <dgm:bulletEnabled/>
        </dgm:presLayoutVars>
      </dgm:prSet>
      <dgm:spPr/>
    </dgm:pt>
    <dgm:pt modelId="{36C3BC81-DFB7-409C-BAC1-E98B8D96B6DA}" type="pres">
      <dgm:prSet presAssocID="{FCD15B26-7061-4104-B7F8-BC7EA53E1161}" presName="bottomLine" presStyleLbl="alignNode1" presStyleIdx="7" presStyleCnt="12">
        <dgm:presLayoutVars/>
      </dgm:prSet>
      <dgm:spPr/>
    </dgm:pt>
    <dgm:pt modelId="{CAFF4212-7C0B-47C8-B9CF-F0AFD10D0D1D}" type="pres">
      <dgm:prSet presAssocID="{FCD15B26-7061-4104-B7F8-BC7EA53E1161}" presName="nodeText" presStyleLbl="bgAccFollowNode1" presStyleIdx="3" presStyleCnt="6">
        <dgm:presLayoutVars>
          <dgm:bulletEnabled val="1"/>
        </dgm:presLayoutVars>
      </dgm:prSet>
      <dgm:spPr/>
    </dgm:pt>
    <dgm:pt modelId="{54962B18-872D-42A3-B32F-EFA12C905006}" type="pres">
      <dgm:prSet presAssocID="{5C84DBFF-660C-469B-8262-7AF25D9857A7}" presName="sibTrans" presStyleCnt="0"/>
      <dgm:spPr/>
    </dgm:pt>
    <dgm:pt modelId="{8EB380FF-D23E-40A7-A285-E7E6FC098A4E}" type="pres">
      <dgm:prSet presAssocID="{8A10F073-DD06-48A7-BEBD-2CEA9DF705B9}" presName="compositeNode" presStyleCnt="0">
        <dgm:presLayoutVars>
          <dgm:bulletEnabled val="1"/>
        </dgm:presLayoutVars>
      </dgm:prSet>
      <dgm:spPr/>
    </dgm:pt>
    <dgm:pt modelId="{B6AB830D-0347-4B6E-A451-48BF597C502C}" type="pres">
      <dgm:prSet presAssocID="{8A10F073-DD06-48A7-BEBD-2CEA9DF705B9}" presName="bgRect" presStyleLbl="bgAccFollowNode1" presStyleIdx="4" presStyleCnt="6"/>
      <dgm:spPr/>
    </dgm:pt>
    <dgm:pt modelId="{F4518A07-2625-471C-A03C-96B40ECA9EE3}" type="pres">
      <dgm:prSet presAssocID="{FFA2BB5F-100E-4898-BD58-A447CE2DBCED}" presName="sibTransNodeCircle" presStyleLbl="alignNode1" presStyleIdx="8" presStyleCnt="12">
        <dgm:presLayoutVars>
          <dgm:chMax val="0"/>
          <dgm:bulletEnabled/>
        </dgm:presLayoutVars>
      </dgm:prSet>
      <dgm:spPr/>
    </dgm:pt>
    <dgm:pt modelId="{E6AFCB13-C613-49EA-81A4-3E1322B5A271}" type="pres">
      <dgm:prSet presAssocID="{8A10F073-DD06-48A7-BEBD-2CEA9DF705B9}" presName="bottomLine" presStyleLbl="alignNode1" presStyleIdx="9" presStyleCnt="12">
        <dgm:presLayoutVars/>
      </dgm:prSet>
      <dgm:spPr/>
    </dgm:pt>
    <dgm:pt modelId="{514881C8-7FF9-4AB1-A01E-ACF05AC7A736}" type="pres">
      <dgm:prSet presAssocID="{8A10F073-DD06-48A7-BEBD-2CEA9DF705B9}" presName="nodeText" presStyleLbl="bgAccFollowNode1" presStyleIdx="4" presStyleCnt="6">
        <dgm:presLayoutVars>
          <dgm:bulletEnabled val="1"/>
        </dgm:presLayoutVars>
      </dgm:prSet>
      <dgm:spPr/>
    </dgm:pt>
    <dgm:pt modelId="{F50B2B58-347B-46BD-B39A-8A0822FD8CB0}" type="pres">
      <dgm:prSet presAssocID="{FFA2BB5F-100E-4898-BD58-A447CE2DBCED}" presName="sibTrans" presStyleCnt="0"/>
      <dgm:spPr/>
    </dgm:pt>
    <dgm:pt modelId="{46C3E4D9-0B73-45BF-A162-E8D579A50065}" type="pres">
      <dgm:prSet presAssocID="{FADAA5F1-B08D-4715-AAAB-DCC76B155A59}" presName="compositeNode" presStyleCnt="0">
        <dgm:presLayoutVars>
          <dgm:bulletEnabled val="1"/>
        </dgm:presLayoutVars>
      </dgm:prSet>
      <dgm:spPr/>
    </dgm:pt>
    <dgm:pt modelId="{D1411568-47CA-48C2-8404-55A6D513F806}" type="pres">
      <dgm:prSet presAssocID="{FADAA5F1-B08D-4715-AAAB-DCC76B155A59}" presName="bgRect" presStyleLbl="bgAccFollowNode1" presStyleIdx="5" presStyleCnt="6"/>
      <dgm:spPr/>
    </dgm:pt>
    <dgm:pt modelId="{FD748CAD-CE41-4280-ADC7-6E1188DEB9ED}" type="pres">
      <dgm:prSet presAssocID="{CEFA3907-E0B3-4FDB-8F30-6EBD06FB1F6B}" presName="sibTransNodeCircle" presStyleLbl="alignNode1" presStyleIdx="10" presStyleCnt="12">
        <dgm:presLayoutVars>
          <dgm:chMax val="0"/>
          <dgm:bulletEnabled/>
        </dgm:presLayoutVars>
      </dgm:prSet>
      <dgm:spPr/>
    </dgm:pt>
    <dgm:pt modelId="{C2124951-8F86-4804-B53D-D0ABEEB1FC4C}" type="pres">
      <dgm:prSet presAssocID="{FADAA5F1-B08D-4715-AAAB-DCC76B155A59}" presName="bottomLine" presStyleLbl="alignNode1" presStyleIdx="11" presStyleCnt="12">
        <dgm:presLayoutVars/>
      </dgm:prSet>
      <dgm:spPr/>
    </dgm:pt>
    <dgm:pt modelId="{E2A71732-CE75-4367-A9DA-2BD813B6AA80}" type="pres">
      <dgm:prSet presAssocID="{FADAA5F1-B08D-4715-AAAB-DCC76B155A59}" presName="nodeText" presStyleLbl="bgAccFollowNode1" presStyleIdx="5" presStyleCnt="6">
        <dgm:presLayoutVars>
          <dgm:bulletEnabled val="1"/>
        </dgm:presLayoutVars>
      </dgm:prSet>
      <dgm:spPr/>
    </dgm:pt>
  </dgm:ptLst>
  <dgm:cxnLst>
    <dgm:cxn modelId="{E3CF9B16-9DFD-4DAB-98F7-461CC1773692}" srcId="{8C19AC73-5BA0-485B-9F69-06D3ACF143D3}" destId="{8D7D4073-D2AD-4E45-A54E-8D6E254E62EB}" srcOrd="0" destOrd="0" parTransId="{4251531F-E473-40AA-8281-832BFFD57640}" sibTransId="{72EE6A47-9294-4578-A012-D88DCF34A22F}"/>
    <dgm:cxn modelId="{EA5E5F25-9427-4C3C-9598-3D71ED200E06}" type="presOf" srcId="{BC7B1016-376F-43A9-A5F7-0F1E257DF3D9}" destId="{981C149A-60DD-4EF0-A00D-4A8980A36B42}" srcOrd="0" destOrd="0" presId="urn:microsoft.com/office/officeart/2016/7/layout/BasicLinearProcessNumbered"/>
    <dgm:cxn modelId="{5F76362C-17A7-490C-A97A-D7A3F7A34C2F}" srcId="{8C19AC73-5BA0-485B-9F69-06D3ACF143D3}" destId="{FCD15B26-7061-4104-B7F8-BC7EA53E1161}" srcOrd="3" destOrd="0" parTransId="{C576C053-5EA4-47E2-9FFA-EB870046C0BC}" sibTransId="{5C84DBFF-660C-469B-8262-7AF25D9857A7}"/>
    <dgm:cxn modelId="{3EE26938-8B04-4407-BBCE-86A3B361C611}" type="presOf" srcId="{8A10F073-DD06-48A7-BEBD-2CEA9DF705B9}" destId="{514881C8-7FF9-4AB1-A01E-ACF05AC7A736}" srcOrd="1" destOrd="0" presId="urn:microsoft.com/office/officeart/2016/7/layout/BasicLinearProcessNumbered"/>
    <dgm:cxn modelId="{4BA00339-32E4-4C2D-BB7F-EA106DDFA345}" srcId="{8C19AC73-5BA0-485B-9F69-06D3ACF143D3}" destId="{FADAA5F1-B08D-4715-AAAB-DCC76B155A59}" srcOrd="5" destOrd="0" parTransId="{D65F7BA8-802E-4E40-9D34-3C4DF21C76F9}" sibTransId="{CEFA3907-E0B3-4FDB-8F30-6EBD06FB1F6B}"/>
    <dgm:cxn modelId="{200CC65B-72FC-4C26-896F-90766DE144C4}" type="presOf" srcId="{FADAA5F1-B08D-4715-AAAB-DCC76B155A59}" destId="{D1411568-47CA-48C2-8404-55A6D513F806}" srcOrd="0" destOrd="0" presId="urn:microsoft.com/office/officeart/2016/7/layout/BasicLinearProcessNumbered"/>
    <dgm:cxn modelId="{8BCD7863-85BD-48E8-9A1B-DEA46105B25D}" type="presOf" srcId="{4A7DC406-2109-4FF6-9A1E-47894BE42982}" destId="{0F90F354-98C8-423A-ABC5-41E7CC281E99}" srcOrd="1" destOrd="0" presId="urn:microsoft.com/office/officeart/2016/7/layout/BasicLinearProcessNumbered"/>
    <dgm:cxn modelId="{ADDD3F4E-E642-456B-902E-856F06728426}" type="presOf" srcId="{FADAA5F1-B08D-4715-AAAB-DCC76B155A59}" destId="{E2A71732-CE75-4367-A9DA-2BD813B6AA80}" srcOrd="1" destOrd="0" presId="urn:microsoft.com/office/officeart/2016/7/layout/BasicLinearProcessNumbered"/>
    <dgm:cxn modelId="{A5F5EE4F-2CD0-4046-9881-693E534E25F1}" type="presOf" srcId="{70E13168-E96B-4822-8328-E88CBD1353BB}" destId="{20BA465D-E556-4168-83E8-1402E5361B57}" srcOrd="0" destOrd="0" presId="urn:microsoft.com/office/officeart/2016/7/layout/BasicLinearProcessNumbered"/>
    <dgm:cxn modelId="{3B597657-C85F-48B2-88CE-BAE688153DF0}" type="presOf" srcId="{8839FB6C-B7D2-458C-A19F-824E111B6911}" destId="{83EFCCA7-3A28-4E03-B352-7016C3D907DD}" srcOrd="0" destOrd="0" presId="urn:microsoft.com/office/officeart/2016/7/layout/BasicLinearProcessNumbered"/>
    <dgm:cxn modelId="{979D695A-1D72-426B-83C8-F45A50BC488E}" type="presOf" srcId="{8A10F073-DD06-48A7-BEBD-2CEA9DF705B9}" destId="{B6AB830D-0347-4B6E-A451-48BF597C502C}" srcOrd="0" destOrd="0" presId="urn:microsoft.com/office/officeart/2016/7/layout/BasicLinearProcessNumbered"/>
    <dgm:cxn modelId="{956E798B-B37B-4009-9B9B-F6E93BB765A1}" type="presOf" srcId="{FCD15B26-7061-4104-B7F8-BC7EA53E1161}" destId="{CAFF4212-7C0B-47C8-B9CF-F0AFD10D0D1D}" srcOrd="1" destOrd="0" presId="urn:microsoft.com/office/officeart/2016/7/layout/BasicLinearProcessNumbered"/>
    <dgm:cxn modelId="{40042F8E-87EB-45C1-9C39-3D2EA56FE5D9}" type="presOf" srcId="{CEFA3907-E0B3-4FDB-8F30-6EBD06FB1F6B}" destId="{FD748CAD-CE41-4280-ADC7-6E1188DEB9ED}" srcOrd="0" destOrd="0" presId="urn:microsoft.com/office/officeart/2016/7/layout/BasicLinearProcessNumbered"/>
    <dgm:cxn modelId="{7B6D2F95-C6F2-4045-A5D6-33D83593F5A1}" type="presOf" srcId="{4A7DC406-2109-4FF6-9A1E-47894BE42982}" destId="{064389D3-7D36-4256-B987-AE7AB61F5EBF}" srcOrd="0" destOrd="0" presId="urn:microsoft.com/office/officeart/2016/7/layout/BasicLinearProcessNumbered"/>
    <dgm:cxn modelId="{83144C9E-C911-4F19-979A-C4BF21AE37C5}" type="presOf" srcId="{8C19AC73-5BA0-485B-9F69-06D3ACF143D3}" destId="{E0B2EC66-02E3-4D38-B424-40491C690E87}" srcOrd="0" destOrd="0" presId="urn:microsoft.com/office/officeart/2016/7/layout/BasicLinearProcessNumbered"/>
    <dgm:cxn modelId="{0EE9C3A7-3A59-4757-A7E3-845154833837}" type="presOf" srcId="{8D7D4073-D2AD-4E45-A54E-8D6E254E62EB}" destId="{0B6D057C-3590-48F2-8224-1E61ACBEE9BB}" srcOrd="0" destOrd="0" presId="urn:microsoft.com/office/officeart/2016/7/layout/BasicLinearProcessNumbered"/>
    <dgm:cxn modelId="{12BC5CB7-C2EC-44CB-8440-93454813E80F}" type="presOf" srcId="{72EE6A47-9294-4578-A012-D88DCF34A22F}" destId="{CE52E06D-A015-45CD-9198-7E8190840937}" srcOrd="0" destOrd="0" presId="urn:microsoft.com/office/officeart/2016/7/layout/BasicLinearProcessNumbered"/>
    <dgm:cxn modelId="{52658CB9-FC3A-43E2-90C5-703C7B9E2582}" srcId="{8C19AC73-5BA0-485B-9F69-06D3ACF143D3}" destId="{8A10F073-DD06-48A7-BEBD-2CEA9DF705B9}" srcOrd="4" destOrd="0" parTransId="{FD567276-3C53-41DC-92CD-40051AE78829}" sibTransId="{FFA2BB5F-100E-4898-BD58-A447CE2DBCED}"/>
    <dgm:cxn modelId="{0508ADBA-DDA8-4C28-B0A6-B14BFB95A1EF}" type="presOf" srcId="{FFA2BB5F-100E-4898-BD58-A447CE2DBCED}" destId="{F4518A07-2625-471C-A03C-96B40ECA9EE3}" srcOrd="0" destOrd="0" presId="urn:microsoft.com/office/officeart/2016/7/layout/BasicLinearProcessNumbered"/>
    <dgm:cxn modelId="{4AD313BF-1070-43D8-8CAF-BC25652DE9E4}" type="presOf" srcId="{70E13168-E96B-4822-8328-E88CBD1353BB}" destId="{2788F506-0164-4C37-B2E8-5F5247AFF78C}" srcOrd="1" destOrd="0" presId="urn:microsoft.com/office/officeart/2016/7/layout/BasicLinearProcessNumbered"/>
    <dgm:cxn modelId="{25B266C2-7FAE-4DDB-9B9E-366FDB7F26AD}" type="presOf" srcId="{5C84DBFF-660C-469B-8262-7AF25D9857A7}" destId="{0F25BA35-8F8A-4576-80E7-6629947F6ED8}" srcOrd="0" destOrd="0" presId="urn:microsoft.com/office/officeart/2016/7/layout/BasicLinearProcessNumbered"/>
    <dgm:cxn modelId="{DCEB96C6-27E7-4635-B06E-B5C38253B14C}" type="presOf" srcId="{FCD15B26-7061-4104-B7F8-BC7EA53E1161}" destId="{BEFCED61-B8F6-455F-807F-B0901A097356}" srcOrd="0" destOrd="0" presId="urn:microsoft.com/office/officeart/2016/7/layout/BasicLinearProcessNumbered"/>
    <dgm:cxn modelId="{340B93E2-6A48-4EFB-90AE-37C1F0629641}" type="presOf" srcId="{8D7D4073-D2AD-4E45-A54E-8D6E254E62EB}" destId="{ACDC45A3-2079-4CFF-BEA7-EC3C9659AA8B}" srcOrd="1" destOrd="0" presId="urn:microsoft.com/office/officeart/2016/7/layout/BasicLinearProcessNumbered"/>
    <dgm:cxn modelId="{798EDCE8-2935-430E-B4B5-640828C90493}" srcId="{8C19AC73-5BA0-485B-9F69-06D3ACF143D3}" destId="{4A7DC406-2109-4FF6-9A1E-47894BE42982}" srcOrd="2" destOrd="0" parTransId="{E667E538-E282-422E-9D98-6CC15C8F25C0}" sibTransId="{BC7B1016-376F-43A9-A5F7-0F1E257DF3D9}"/>
    <dgm:cxn modelId="{A6C2CBEE-3725-4C7F-A2BF-76D670C921BF}" srcId="{8C19AC73-5BA0-485B-9F69-06D3ACF143D3}" destId="{70E13168-E96B-4822-8328-E88CBD1353BB}" srcOrd="1" destOrd="0" parTransId="{3368779F-8D96-49F7-9F98-7F943D4EDC08}" sibTransId="{8839FB6C-B7D2-458C-A19F-824E111B6911}"/>
    <dgm:cxn modelId="{F86BBFB6-D581-40BC-9C5C-E2A2FCCB2CD5}" type="presParOf" srcId="{E0B2EC66-02E3-4D38-B424-40491C690E87}" destId="{8098898B-2DB0-4B15-952E-F174F68EC4A5}" srcOrd="0" destOrd="0" presId="urn:microsoft.com/office/officeart/2016/7/layout/BasicLinearProcessNumbered"/>
    <dgm:cxn modelId="{F73F6B26-CD24-4F9B-9DCD-642AE2262D31}" type="presParOf" srcId="{8098898B-2DB0-4B15-952E-F174F68EC4A5}" destId="{0B6D057C-3590-48F2-8224-1E61ACBEE9BB}" srcOrd="0" destOrd="0" presId="urn:microsoft.com/office/officeart/2016/7/layout/BasicLinearProcessNumbered"/>
    <dgm:cxn modelId="{8490ED14-26AB-4D45-90D9-7329323B1561}" type="presParOf" srcId="{8098898B-2DB0-4B15-952E-F174F68EC4A5}" destId="{CE52E06D-A015-45CD-9198-7E8190840937}" srcOrd="1" destOrd="0" presId="urn:microsoft.com/office/officeart/2016/7/layout/BasicLinearProcessNumbered"/>
    <dgm:cxn modelId="{B427A847-5BBD-443F-AA1C-3634E0A05895}" type="presParOf" srcId="{8098898B-2DB0-4B15-952E-F174F68EC4A5}" destId="{FA9C9EEC-A0F7-488E-AA95-F1148279D641}" srcOrd="2" destOrd="0" presId="urn:microsoft.com/office/officeart/2016/7/layout/BasicLinearProcessNumbered"/>
    <dgm:cxn modelId="{AD4C81FE-BFB8-436E-8277-769A01CC46C8}" type="presParOf" srcId="{8098898B-2DB0-4B15-952E-F174F68EC4A5}" destId="{ACDC45A3-2079-4CFF-BEA7-EC3C9659AA8B}" srcOrd="3" destOrd="0" presId="urn:microsoft.com/office/officeart/2016/7/layout/BasicLinearProcessNumbered"/>
    <dgm:cxn modelId="{6D8C1CE7-0FDF-48E9-B1F8-53A47852EE48}" type="presParOf" srcId="{E0B2EC66-02E3-4D38-B424-40491C690E87}" destId="{87A12352-C652-4B3D-B266-F58E0C478D49}" srcOrd="1" destOrd="0" presId="urn:microsoft.com/office/officeart/2016/7/layout/BasicLinearProcessNumbered"/>
    <dgm:cxn modelId="{9B260F0E-E30C-4E91-9938-D6B84503C244}" type="presParOf" srcId="{E0B2EC66-02E3-4D38-B424-40491C690E87}" destId="{68C92B6A-F955-48CD-B42E-1E84D9DAE985}" srcOrd="2" destOrd="0" presId="urn:microsoft.com/office/officeart/2016/7/layout/BasicLinearProcessNumbered"/>
    <dgm:cxn modelId="{B0BB4BDA-68A6-41A0-B310-A2D129C96D71}" type="presParOf" srcId="{68C92B6A-F955-48CD-B42E-1E84D9DAE985}" destId="{20BA465D-E556-4168-83E8-1402E5361B57}" srcOrd="0" destOrd="0" presId="urn:microsoft.com/office/officeart/2016/7/layout/BasicLinearProcessNumbered"/>
    <dgm:cxn modelId="{29E2EEA5-82AB-4108-99C0-9F35D1BBE386}" type="presParOf" srcId="{68C92B6A-F955-48CD-B42E-1E84D9DAE985}" destId="{83EFCCA7-3A28-4E03-B352-7016C3D907DD}" srcOrd="1" destOrd="0" presId="urn:microsoft.com/office/officeart/2016/7/layout/BasicLinearProcessNumbered"/>
    <dgm:cxn modelId="{865512DC-B1BB-4DD9-ACCA-F4086690D5B8}" type="presParOf" srcId="{68C92B6A-F955-48CD-B42E-1E84D9DAE985}" destId="{0EA790A6-A8AB-43F7-B58F-E2FE03DDBCC1}" srcOrd="2" destOrd="0" presId="urn:microsoft.com/office/officeart/2016/7/layout/BasicLinearProcessNumbered"/>
    <dgm:cxn modelId="{C0B6D81D-7B91-4313-9722-F2C1D55E8D37}" type="presParOf" srcId="{68C92B6A-F955-48CD-B42E-1E84D9DAE985}" destId="{2788F506-0164-4C37-B2E8-5F5247AFF78C}" srcOrd="3" destOrd="0" presId="urn:microsoft.com/office/officeart/2016/7/layout/BasicLinearProcessNumbered"/>
    <dgm:cxn modelId="{7CC861A6-C926-4443-8D06-EC6896F62864}" type="presParOf" srcId="{E0B2EC66-02E3-4D38-B424-40491C690E87}" destId="{359C5F80-F42C-4AC3-AFB6-7C4AE748572A}" srcOrd="3" destOrd="0" presId="urn:microsoft.com/office/officeart/2016/7/layout/BasicLinearProcessNumbered"/>
    <dgm:cxn modelId="{59B79302-CF3F-4631-ADF3-660F7C77F8F7}" type="presParOf" srcId="{E0B2EC66-02E3-4D38-B424-40491C690E87}" destId="{38647C5F-233E-41CA-9686-FF2EA37CF5CA}" srcOrd="4" destOrd="0" presId="urn:microsoft.com/office/officeart/2016/7/layout/BasicLinearProcessNumbered"/>
    <dgm:cxn modelId="{2C8F3B9E-3F81-4FF3-ABA8-0F15C6B88001}" type="presParOf" srcId="{38647C5F-233E-41CA-9686-FF2EA37CF5CA}" destId="{064389D3-7D36-4256-B987-AE7AB61F5EBF}" srcOrd="0" destOrd="0" presId="urn:microsoft.com/office/officeart/2016/7/layout/BasicLinearProcessNumbered"/>
    <dgm:cxn modelId="{9C585208-D5E4-43D3-819C-3C41AA8D869C}" type="presParOf" srcId="{38647C5F-233E-41CA-9686-FF2EA37CF5CA}" destId="{981C149A-60DD-4EF0-A00D-4A8980A36B42}" srcOrd="1" destOrd="0" presId="urn:microsoft.com/office/officeart/2016/7/layout/BasicLinearProcessNumbered"/>
    <dgm:cxn modelId="{76F6DD71-C928-4FC1-BE54-A1578C422727}" type="presParOf" srcId="{38647C5F-233E-41CA-9686-FF2EA37CF5CA}" destId="{41EE6F5F-E98E-4F65-BBFC-843764CA20C3}" srcOrd="2" destOrd="0" presId="urn:microsoft.com/office/officeart/2016/7/layout/BasicLinearProcessNumbered"/>
    <dgm:cxn modelId="{7303B336-5601-4AD4-A971-7348F98E198C}" type="presParOf" srcId="{38647C5F-233E-41CA-9686-FF2EA37CF5CA}" destId="{0F90F354-98C8-423A-ABC5-41E7CC281E99}" srcOrd="3" destOrd="0" presId="urn:microsoft.com/office/officeart/2016/7/layout/BasicLinearProcessNumbered"/>
    <dgm:cxn modelId="{1D5D5C64-BF28-4546-A1F3-78220C58772C}" type="presParOf" srcId="{E0B2EC66-02E3-4D38-B424-40491C690E87}" destId="{757A7C5E-7CFB-4C0B-95F3-395202697E45}" srcOrd="5" destOrd="0" presId="urn:microsoft.com/office/officeart/2016/7/layout/BasicLinearProcessNumbered"/>
    <dgm:cxn modelId="{FEB66F60-749E-4068-92CD-B548EA72484B}" type="presParOf" srcId="{E0B2EC66-02E3-4D38-B424-40491C690E87}" destId="{81A95670-CAA6-4908-8730-1001F3953B43}" srcOrd="6" destOrd="0" presId="urn:microsoft.com/office/officeart/2016/7/layout/BasicLinearProcessNumbered"/>
    <dgm:cxn modelId="{EC8C259E-6989-46A6-86F2-7C7EEEFE894A}" type="presParOf" srcId="{81A95670-CAA6-4908-8730-1001F3953B43}" destId="{BEFCED61-B8F6-455F-807F-B0901A097356}" srcOrd="0" destOrd="0" presId="urn:microsoft.com/office/officeart/2016/7/layout/BasicLinearProcessNumbered"/>
    <dgm:cxn modelId="{CDE3F92F-8519-4FC5-9E56-6292B2E2411B}" type="presParOf" srcId="{81A95670-CAA6-4908-8730-1001F3953B43}" destId="{0F25BA35-8F8A-4576-80E7-6629947F6ED8}" srcOrd="1" destOrd="0" presId="urn:microsoft.com/office/officeart/2016/7/layout/BasicLinearProcessNumbered"/>
    <dgm:cxn modelId="{1C909B1E-EBE1-499B-B72B-4107A886FF5F}" type="presParOf" srcId="{81A95670-CAA6-4908-8730-1001F3953B43}" destId="{36C3BC81-DFB7-409C-BAC1-E98B8D96B6DA}" srcOrd="2" destOrd="0" presId="urn:microsoft.com/office/officeart/2016/7/layout/BasicLinearProcessNumbered"/>
    <dgm:cxn modelId="{B5FA2A52-D9E1-454F-A632-3246CA526B32}" type="presParOf" srcId="{81A95670-CAA6-4908-8730-1001F3953B43}" destId="{CAFF4212-7C0B-47C8-B9CF-F0AFD10D0D1D}" srcOrd="3" destOrd="0" presId="urn:microsoft.com/office/officeart/2016/7/layout/BasicLinearProcessNumbered"/>
    <dgm:cxn modelId="{7FCB8A75-DA29-4BDC-B7E0-203BC0E94B31}" type="presParOf" srcId="{E0B2EC66-02E3-4D38-B424-40491C690E87}" destId="{54962B18-872D-42A3-B32F-EFA12C905006}" srcOrd="7" destOrd="0" presId="urn:microsoft.com/office/officeart/2016/7/layout/BasicLinearProcessNumbered"/>
    <dgm:cxn modelId="{0F0570A6-4596-445E-BF28-02C866EC5C97}" type="presParOf" srcId="{E0B2EC66-02E3-4D38-B424-40491C690E87}" destId="{8EB380FF-D23E-40A7-A285-E7E6FC098A4E}" srcOrd="8" destOrd="0" presId="urn:microsoft.com/office/officeart/2016/7/layout/BasicLinearProcessNumbered"/>
    <dgm:cxn modelId="{437140C4-88E0-410D-AB2F-3EC2BCBDF7E0}" type="presParOf" srcId="{8EB380FF-D23E-40A7-A285-E7E6FC098A4E}" destId="{B6AB830D-0347-4B6E-A451-48BF597C502C}" srcOrd="0" destOrd="0" presId="urn:microsoft.com/office/officeart/2016/7/layout/BasicLinearProcessNumbered"/>
    <dgm:cxn modelId="{607D0627-0CA0-429F-83E8-C149AE78B10D}" type="presParOf" srcId="{8EB380FF-D23E-40A7-A285-E7E6FC098A4E}" destId="{F4518A07-2625-471C-A03C-96B40ECA9EE3}" srcOrd="1" destOrd="0" presId="urn:microsoft.com/office/officeart/2016/7/layout/BasicLinearProcessNumbered"/>
    <dgm:cxn modelId="{821AA7F3-DA5D-4A63-A6EF-8BA83282F8EE}" type="presParOf" srcId="{8EB380FF-D23E-40A7-A285-E7E6FC098A4E}" destId="{E6AFCB13-C613-49EA-81A4-3E1322B5A271}" srcOrd="2" destOrd="0" presId="urn:microsoft.com/office/officeart/2016/7/layout/BasicLinearProcessNumbered"/>
    <dgm:cxn modelId="{5D64B9B0-0992-48AC-80D7-1A4E6EE17536}" type="presParOf" srcId="{8EB380FF-D23E-40A7-A285-E7E6FC098A4E}" destId="{514881C8-7FF9-4AB1-A01E-ACF05AC7A736}" srcOrd="3" destOrd="0" presId="urn:microsoft.com/office/officeart/2016/7/layout/BasicLinearProcessNumbered"/>
    <dgm:cxn modelId="{80BEE994-0D6D-4890-966E-CB4A4F3402A6}" type="presParOf" srcId="{E0B2EC66-02E3-4D38-B424-40491C690E87}" destId="{F50B2B58-347B-46BD-B39A-8A0822FD8CB0}" srcOrd="9" destOrd="0" presId="urn:microsoft.com/office/officeart/2016/7/layout/BasicLinearProcessNumbered"/>
    <dgm:cxn modelId="{93DB685B-FEEF-4B5C-B6DC-B2867FCC5337}" type="presParOf" srcId="{E0B2EC66-02E3-4D38-B424-40491C690E87}" destId="{46C3E4D9-0B73-45BF-A162-E8D579A50065}" srcOrd="10" destOrd="0" presId="urn:microsoft.com/office/officeart/2016/7/layout/BasicLinearProcessNumbered"/>
    <dgm:cxn modelId="{FFE4F063-89C9-4EE7-9490-BD1F984F7021}" type="presParOf" srcId="{46C3E4D9-0B73-45BF-A162-E8D579A50065}" destId="{D1411568-47CA-48C2-8404-55A6D513F806}" srcOrd="0" destOrd="0" presId="urn:microsoft.com/office/officeart/2016/7/layout/BasicLinearProcessNumbered"/>
    <dgm:cxn modelId="{55AC9040-4EE7-4BB1-9F0A-3CF18964731D}" type="presParOf" srcId="{46C3E4D9-0B73-45BF-A162-E8D579A50065}" destId="{FD748CAD-CE41-4280-ADC7-6E1188DEB9ED}" srcOrd="1" destOrd="0" presId="urn:microsoft.com/office/officeart/2016/7/layout/BasicLinearProcessNumbered"/>
    <dgm:cxn modelId="{3168717F-E9D0-433B-8D22-F1D0D64DFA90}" type="presParOf" srcId="{46C3E4D9-0B73-45BF-A162-E8D579A50065}" destId="{C2124951-8F86-4804-B53D-D0ABEEB1FC4C}" srcOrd="2" destOrd="0" presId="urn:microsoft.com/office/officeart/2016/7/layout/BasicLinearProcessNumbered"/>
    <dgm:cxn modelId="{E98A12AC-47F2-4049-A4D3-DE26CF2DBB68}" type="presParOf" srcId="{46C3E4D9-0B73-45BF-A162-E8D579A50065}" destId="{E2A71732-CE75-4367-A9DA-2BD813B6AA80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CDF0714-FCFC-4A28-A67C-2C402FBF67E2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A46AAFA-BE47-4FAE-B17E-EBCE43E791B3}">
      <dgm:prSet/>
      <dgm:spPr/>
      <dgm:t>
        <a:bodyPr/>
        <a:lstStyle/>
        <a:p>
          <a:r>
            <a:rPr lang="en-US"/>
            <a:t>* Be known in your community</a:t>
          </a:r>
        </a:p>
      </dgm:t>
    </dgm:pt>
    <dgm:pt modelId="{B958DE8F-30FD-40C1-886D-9C0D7675B1AF}" type="parTrans" cxnId="{67C094D3-2C53-4616-9C67-BD4721F006DE}">
      <dgm:prSet/>
      <dgm:spPr/>
      <dgm:t>
        <a:bodyPr/>
        <a:lstStyle/>
        <a:p>
          <a:endParaRPr lang="en-US"/>
        </a:p>
      </dgm:t>
    </dgm:pt>
    <dgm:pt modelId="{A45354DA-0827-4021-B1B8-4D4FDD240F31}" type="sibTrans" cxnId="{67C094D3-2C53-4616-9C67-BD4721F006DE}">
      <dgm:prSet/>
      <dgm:spPr/>
      <dgm:t>
        <a:bodyPr/>
        <a:lstStyle/>
        <a:p>
          <a:endParaRPr lang="en-US"/>
        </a:p>
      </dgm:t>
    </dgm:pt>
    <dgm:pt modelId="{7115F7D9-4B8A-42BE-8B2E-066CD1F60212}">
      <dgm:prSet/>
      <dgm:spPr/>
      <dgm:t>
        <a:bodyPr/>
        <a:lstStyle/>
        <a:p>
          <a:r>
            <a:rPr lang="en-US"/>
            <a:t>* Practice Concourses Capitalism</a:t>
          </a:r>
        </a:p>
      </dgm:t>
    </dgm:pt>
    <dgm:pt modelId="{EAB9C306-3859-4AC1-A5C1-5E9069692C02}" type="parTrans" cxnId="{DE003641-F9F4-48AC-A3E2-2CE8CA248B22}">
      <dgm:prSet/>
      <dgm:spPr/>
      <dgm:t>
        <a:bodyPr/>
        <a:lstStyle/>
        <a:p>
          <a:endParaRPr lang="en-US"/>
        </a:p>
      </dgm:t>
    </dgm:pt>
    <dgm:pt modelId="{0215D518-0B2B-4A7F-89B7-3A24049FCC57}" type="sibTrans" cxnId="{DE003641-F9F4-48AC-A3E2-2CE8CA248B22}">
      <dgm:prSet/>
      <dgm:spPr/>
      <dgm:t>
        <a:bodyPr/>
        <a:lstStyle/>
        <a:p>
          <a:endParaRPr lang="en-US"/>
        </a:p>
      </dgm:t>
    </dgm:pt>
    <dgm:pt modelId="{D85327CC-E580-4B53-B1C0-63A039C4029C}">
      <dgm:prSet/>
      <dgm:spPr/>
      <dgm:t>
        <a:bodyPr/>
        <a:lstStyle/>
        <a:p>
          <a:r>
            <a:rPr lang="en-US"/>
            <a:t>* Network! Network. Network!!!</a:t>
          </a:r>
        </a:p>
      </dgm:t>
    </dgm:pt>
    <dgm:pt modelId="{2B339F67-A9D0-4CB6-8445-856B75338FD7}" type="parTrans" cxnId="{55F2D684-E426-4E8C-9413-2398089294A7}">
      <dgm:prSet/>
      <dgm:spPr/>
      <dgm:t>
        <a:bodyPr/>
        <a:lstStyle/>
        <a:p>
          <a:endParaRPr lang="en-US"/>
        </a:p>
      </dgm:t>
    </dgm:pt>
    <dgm:pt modelId="{DC47A726-A910-4C9C-9D09-072B613BA076}" type="sibTrans" cxnId="{55F2D684-E426-4E8C-9413-2398089294A7}">
      <dgm:prSet/>
      <dgm:spPr/>
      <dgm:t>
        <a:bodyPr/>
        <a:lstStyle/>
        <a:p>
          <a:endParaRPr lang="en-US"/>
        </a:p>
      </dgm:t>
    </dgm:pt>
    <dgm:pt modelId="{C40FDD3F-5BE3-4A20-867D-AFC6D86B4481}">
      <dgm:prSet/>
      <dgm:spPr/>
      <dgm:t>
        <a:bodyPr/>
        <a:lstStyle/>
        <a:p>
          <a:r>
            <a:rPr lang="en-US"/>
            <a:t>*Enjoy Recruitment</a:t>
          </a:r>
        </a:p>
      </dgm:t>
    </dgm:pt>
    <dgm:pt modelId="{B9DB073F-05FC-4C22-94DA-4E3E58CA9550}" type="parTrans" cxnId="{C9C2A963-B3BE-4F8C-81E9-5B8AABB449C5}">
      <dgm:prSet/>
      <dgm:spPr/>
      <dgm:t>
        <a:bodyPr/>
        <a:lstStyle/>
        <a:p>
          <a:endParaRPr lang="en-US"/>
        </a:p>
      </dgm:t>
    </dgm:pt>
    <dgm:pt modelId="{877C99B1-015D-480A-A83E-F2FD609A359F}" type="sibTrans" cxnId="{C9C2A963-B3BE-4F8C-81E9-5B8AABB449C5}">
      <dgm:prSet/>
      <dgm:spPr/>
      <dgm:t>
        <a:bodyPr/>
        <a:lstStyle/>
        <a:p>
          <a:endParaRPr lang="en-US"/>
        </a:p>
      </dgm:t>
    </dgm:pt>
    <dgm:pt modelId="{6F9CC7C5-8FDB-46B3-A965-529FE0BE76F8}">
      <dgm:prSet/>
      <dgm:spPr/>
      <dgm:t>
        <a:bodyPr/>
        <a:lstStyle/>
        <a:p>
          <a:r>
            <a:rPr lang="en-US"/>
            <a:t>* Your Business sustainability depends on your workforce.</a:t>
          </a:r>
        </a:p>
      </dgm:t>
    </dgm:pt>
    <dgm:pt modelId="{F05C550C-FEF0-40FC-9EE2-FCE151BD51EA}" type="parTrans" cxnId="{05F02FEA-C5C0-47B3-83AA-2B5D538BC9B7}">
      <dgm:prSet/>
      <dgm:spPr/>
      <dgm:t>
        <a:bodyPr/>
        <a:lstStyle/>
        <a:p>
          <a:endParaRPr lang="en-US"/>
        </a:p>
      </dgm:t>
    </dgm:pt>
    <dgm:pt modelId="{310D3EC0-B055-499F-9C17-BBE2E2244134}" type="sibTrans" cxnId="{05F02FEA-C5C0-47B3-83AA-2B5D538BC9B7}">
      <dgm:prSet/>
      <dgm:spPr/>
      <dgm:t>
        <a:bodyPr/>
        <a:lstStyle/>
        <a:p>
          <a:endParaRPr lang="en-US"/>
        </a:p>
      </dgm:t>
    </dgm:pt>
    <dgm:pt modelId="{42059EDA-C1C3-4078-A18A-E6F78FE735E2}" type="pres">
      <dgm:prSet presAssocID="{FCDF0714-FCFC-4A28-A67C-2C402FBF67E2}" presName="vert0" presStyleCnt="0">
        <dgm:presLayoutVars>
          <dgm:dir/>
          <dgm:animOne val="branch"/>
          <dgm:animLvl val="lvl"/>
        </dgm:presLayoutVars>
      </dgm:prSet>
      <dgm:spPr/>
    </dgm:pt>
    <dgm:pt modelId="{1462354A-EDAD-4742-B14B-1848E5D723E9}" type="pres">
      <dgm:prSet presAssocID="{3A46AAFA-BE47-4FAE-B17E-EBCE43E791B3}" presName="thickLine" presStyleLbl="alignNode1" presStyleIdx="0" presStyleCnt="5"/>
      <dgm:spPr/>
    </dgm:pt>
    <dgm:pt modelId="{C07477E3-02AC-4E11-8AA4-55564779DF39}" type="pres">
      <dgm:prSet presAssocID="{3A46AAFA-BE47-4FAE-B17E-EBCE43E791B3}" presName="horz1" presStyleCnt="0"/>
      <dgm:spPr/>
    </dgm:pt>
    <dgm:pt modelId="{B8C3074C-5A6F-4499-8281-35E2BA575876}" type="pres">
      <dgm:prSet presAssocID="{3A46AAFA-BE47-4FAE-B17E-EBCE43E791B3}" presName="tx1" presStyleLbl="revTx" presStyleIdx="0" presStyleCnt="5"/>
      <dgm:spPr/>
    </dgm:pt>
    <dgm:pt modelId="{45CE8E49-3078-4DE1-AAB3-4DD50CC5D9D2}" type="pres">
      <dgm:prSet presAssocID="{3A46AAFA-BE47-4FAE-B17E-EBCE43E791B3}" presName="vert1" presStyleCnt="0"/>
      <dgm:spPr/>
    </dgm:pt>
    <dgm:pt modelId="{947D498A-F8D7-48EF-8D77-0328EDB48B8A}" type="pres">
      <dgm:prSet presAssocID="{7115F7D9-4B8A-42BE-8B2E-066CD1F60212}" presName="thickLine" presStyleLbl="alignNode1" presStyleIdx="1" presStyleCnt="5"/>
      <dgm:spPr/>
    </dgm:pt>
    <dgm:pt modelId="{93C7E274-819D-4709-8CDB-54F720AC5F73}" type="pres">
      <dgm:prSet presAssocID="{7115F7D9-4B8A-42BE-8B2E-066CD1F60212}" presName="horz1" presStyleCnt="0"/>
      <dgm:spPr/>
    </dgm:pt>
    <dgm:pt modelId="{2ADDF604-CEA4-48A5-84AE-52D77995F0DD}" type="pres">
      <dgm:prSet presAssocID="{7115F7D9-4B8A-42BE-8B2E-066CD1F60212}" presName="tx1" presStyleLbl="revTx" presStyleIdx="1" presStyleCnt="5"/>
      <dgm:spPr/>
    </dgm:pt>
    <dgm:pt modelId="{CC98D1A7-23AC-4809-867F-575B41C51222}" type="pres">
      <dgm:prSet presAssocID="{7115F7D9-4B8A-42BE-8B2E-066CD1F60212}" presName="vert1" presStyleCnt="0"/>
      <dgm:spPr/>
    </dgm:pt>
    <dgm:pt modelId="{AB077098-B561-4811-B96F-C6F1F9CD40E2}" type="pres">
      <dgm:prSet presAssocID="{D85327CC-E580-4B53-B1C0-63A039C4029C}" presName="thickLine" presStyleLbl="alignNode1" presStyleIdx="2" presStyleCnt="5"/>
      <dgm:spPr/>
    </dgm:pt>
    <dgm:pt modelId="{9A3AC4DA-7EC3-4868-B3B1-2D21C411753B}" type="pres">
      <dgm:prSet presAssocID="{D85327CC-E580-4B53-B1C0-63A039C4029C}" presName="horz1" presStyleCnt="0"/>
      <dgm:spPr/>
    </dgm:pt>
    <dgm:pt modelId="{69D4BE56-854D-4AE2-880A-177E6CA1D09A}" type="pres">
      <dgm:prSet presAssocID="{D85327CC-E580-4B53-B1C0-63A039C4029C}" presName="tx1" presStyleLbl="revTx" presStyleIdx="2" presStyleCnt="5"/>
      <dgm:spPr/>
    </dgm:pt>
    <dgm:pt modelId="{7E7CCF47-AE5B-4203-BC8C-084F1F57487B}" type="pres">
      <dgm:prSet presAssocID="{D85327CC-E580-4B53-B1C0-63A039C4029C}" presName="vert1" presStyleCnt="0"/>
      <dgm:spPr/>
    </dgm:pt>
    <dgm:pt modelId="{590D6C47-815F-4923-8789-06F3617B0F27}" type="pres">
      <dgm:prSet presAssocID="{C40FDD3F-5BE3-4A20-867D-AFC6D86B4481}" presName="thickLine" presStyleLbl="alignNode1" presStyleIdx="3" presStyleCnt="5"/>
      <dgm:spPr/>
    </dgm:pt>
    <dgm:pt modelId="{F4BCBF6D-0EFF-41F1-955B-5CBB7675E6C8}" type="pres">
      <dgm:prSet presAssocID="{C40FDD3F-5BE3-4A20-867D-AFC6D86B4481}" presName="horz1" presStyleCnt="0"/>
      <dgm:spPr/>
    </dgm:pt>
    <dgm:pt modelId="{ACEC594F-CCEA-4627-9EB0-28099A905CD4}" type="pres">
      <dgm:prSet presAssocID="{C40FDD3F-5BE3-4A20-867D-AFC6D86B4481}" presName="tx1" presStyleLbl="revTx" presStyleIdx="3" presStyleCnt="5"/>
      <dgm:spPr/>
    </dgm:pt>
    <dgm:pt modelId="{A70847A8-F9AC-4EC1-B3AB-4A51C53F5A35}" type="pres">
      <dgm:prSet presAssocID="{C40FDD3F-5BE3-4A20-867D-AFC6D86B4481}" presName="vert1" presStyleCnt="0"/>
      <dgm:spPr/>
    </dgm:pt>
    <dgm:pt modelId="{4C4E36EB-FEDF-479B-A071-1391BFD23EDE}" type="pres">
      <dgm:prSet presAssocID="{6F9CC7C5-8FDB-46B3-A965-529FE0BE76F8}" presName="thickLine" presStyleLbl="alignNode1" presStyleIdx="4" presStyleCnt="5"/>
      <dgm:spPr/>
    </dgm:pt>
    <dgm:pt modelId="{454FF3F0-25FB-4EB5-9427-7AA991656424}" type="pres">
      <dgm:prSet presAssocID="{6F9CC7C5-8FDB-46B3-A965-529FE0BE76F8}" presName="horz1" presStyleCnt="0"/>
      <dgm:spPr/>
    </dgm:pt>
    <dgm:pt modelId="{C535A6AA-A1CD-45D7-BEE9-2DF2B798D350}" type="pres">
      <dgm:prSet presAssocID="{6F9CC7C5-8FDB-46B3-A965-529FE0BE76F8}" presName="tx1" presStyleLbl="revTx" presStyleIdx="4" presStyleCnt="5"/>
      <dgm:spPr/>
    </dgm:pt>
    <dgm:pt modelId="{7D383A0E-D81B-4686-BB2C-11B23492FB30}" type="pres">
      <dgm:prSet presAssocID="{6F9CC7C5-8FDB-46B3-A965-529FE0BE76F8}" presName="vert1" presStyleCnt="0"/>
      <dgm:spPr/>
    </dgm:pt>
  </dgm:ptLst>
  <dgm:cxnLst>
    <dgm:cxn modelId="{CCE8ED1C-E07D-4CA6-8A70-E90903D50BC3}" type="presOf" srcId="{D85327CC-E580-4B53-B1C0-63A039C4029C}" destId="{69D4BE56-854D-4AE2-880A-177E6CA1D09A}" srcOrd="0" destOrd="0" presId="urn:microsoft.com/office/officeart/2008/layout/LinedList"/>
    <dgm:cxn modelId="{A5D2DD2C-2A5B-4972-8941-44CD1FDEE508}" type="presOf" srcId="{7115F7D9-4B8A-42BE-8B2E-066CD1F60212}" destId="{2ADDF604-CEA4-48A5-84AE-52D77995F0DD}" srcOrd="0" destOrd="0" presId="urn:microsoft.com/office/officeart/2008/layout/LinedList"/>
    <dgm:cxn modelId="{DE003641-F9F4-48AC-A3E2-2CE8CA248B22}" srcId="{FCDF0714-FCFC-4A28-A67C-2C402FBF67E2}" destId="{7115F7D9-4B8A-42BE-8B2E-066CD1F60212}" srcOrd="1" destOrd="0" parTransId="{EAB9C306-3859-4AC1-A5C1-5E9069692C02}" sibTransId="{0215D518-0B2B-4A7F-89B7-3A24049FCC57}"/>
    <dgm:cxn modelId="{C9C2A963-B3BE-4F8C-81E9-5B8AABB449C5}" srcId="{FCDF0714-FCFC-4A28-A67C-2C402FBF67E2}" destId="{C40FDD3F-5BE3-4A20-867D-AFC6D86B4481}" srcOrd="3" destOrd="0" parTransId="{B9DB073F-05FC-4C22-94DA-4E3E58CA9550}" sibTransId="{877C99B1-015D-480A-A83E-F2FD609A359F}"/>
    <dgm:cxn modelId="{5CB8A254-748F-4217-9B4D-80F1412D2E83}" type="presOf" srcId="{6F9CC7C5-8FDB-46B3-A965-529FE0BE76F8}" destId="{C535A6AA-A1CD-45D7-BEE9-2DF2B798D350}" srcOrd="0" destOrd="0" presId="urn:microsoft.com/office/officeart/2008/layout/LinedList"/>
    <dgm:cxn modelId="{ABAC2E79-B929-4BA2-989F-E9AC56AD70C1}" type="presOf" srcId="{C40FDD3F-5BE3-4A20-867D-AFC6D86B4481}" destId="{ACEC594F-CCEA-4627-9EB0-28099A905CD4}" srcOrd="0" destOrd="0" presId="urn:microsoft.com/office/officeart/2008/layout/LinedList"/>
    <dgm:cxn modelId="{55F2D684-E426-4E8C-9413-2398089294A7}" srcId="{FCDF0714-FCFC-4A28-A67C-2C402FBF67E2}" destId="{D85327CC-E580-4B53-B1C0-63A039C4029C}" srcOrd="2" destOrd="0" parTransId="{2B339F67-A9D0-4CB6-8445-856B75338FD7}" sibTransId="{DC47A726-A910-4C9C-9D09-072B613BA076}"/>
    <dgm:cxn modelId="{803A0186-491F-44C7-985D-ED654B53B81B}" type="presOf" srcId="{FCDF0714-FCFC-4A28-A67C-2C402FBF67E2}" destId="{42059EDA-C1C3-4078-A18A-E6F78FE735E2}" srcOrd="0" destOrd="0" presId="urn:microsoft.com/office/officeart/2008/layout/LinedList"/>
    <dgm:cxn modelId="{7ADBBACD-0D3B-47A3-B1C0-2672FCC0BD0E}" type="presOf" srcId="{3A46AAFA-BE47-4FAE-B17E-EBCE43E791B3}" destId="{B8C3074C-5A6F-4499-8281-35E2BA575876}" srcOrd="0" destOrd="0" presId="urn:microsoft.com/office/officeart/2008/layout/LinedList"/>
    <dgm:cxn modelId="{67C094D3-2C53-4616-9C67-BD4721F006DE}" srcId="{FCDF0714-FCFC-4A28-A67C-2C402FBF67E2}" destId="{3A46AAFA-BE47-4FAE-B17E-EBCE43E791B3}" srcOrd="0" destOrd="0" parTransId="{B958DE8F-30FD-40C1-886D-9C0D7675B1AF}" sibTransId="{A45354DA-0827-4021-B1B8-4D4FDD240F31}"/>
    <dgm:cxn modelId="{05F02FEA-C5C0-47B3-83AA-2B5D538BC9B7}" srcId="{FCDF0714-FCFC-4A28-A67C-2C402FBF67E2}" destId="{6F9CC7C5-8FDB-46B3-A965-529FE0BE76F8}" srcOrd="4" destOrd="0" parTransId="{F05C550C-FEF0-40FC-9EE2-FCE151BD51EA}" sibTransId="{310D3EC0-B055-499F-9C17-BBE2E2244134}"/>
    <dgm:cxn modelId="{41664596-D72A-4C6E-943B-2589CDC19F6D}" type="presParOf" srcId="{42059EDA-C1C3-4078-A18A-E6F78FE735E2}" destId="{1462354A-EDAD-4742-B14B-1848E5D723E9}" srcOrd="0" destOrd="0" presId="urn:microsoft.com/office/officeart/2008/layout/LinedList"/>
    <dgm:cxn modelId="{FE4C3C45-9BB9-4C81-9775-8F46F40CB683}" type="presParOf" srcId="{42059EDA-C1C3-4078-A18A-E6F78FE735E2}" destId="{C07477E3-02AC-4E11-8AA4-55564779DF39}" srcOrd="1" destOrd="0" presId="urn:microsoft.com/office/officeart/2008/layout/LinedList"/>
    <dgm:cxn modelId="{1E67CCBA-58B3-4489-AD82-41C08CC44722}" type="presParOf" srcId="{C07477E3-02AC-4E11-8AA4-55564779DF39}" destId="{B8C3074C-5A6F-4499-8281-35E2BA575876}" srcOrd="0" destOrd="0" presId="urn:microsoft.com/office/officeart/2008/layout/LinedList"/>
    <dgm:cxn modelId="{B74C3A4A-6393-44F7-904B-F66FBB130EE7}" type="presParOf" srcId="{C07477E3-02AC-4E11-8AA4-55564779DF39}" destId="{45CE8E49-3078-4DE1-AAB3-4DD50CC5D9D2}" srcOrd="1" destOrd="0" presId="urn:microsoft.com/office/officeart/2008/layout/LinedList"/>
    <dgm:cxn modelId="{7FDA1966-F049-4C21-BB1D-C76387C4D580}" type="presParOf" srcId="{42059EDA-C1C3-4078-A18A-E6F78FE735E2}" destId="{947D498A-F8D7-48EF-8D77-0328EDB48B8A}" srcOrd="2" destOrd="0" presId="urn:microsoft.com/office/officeart/2008/layout/LinedList"/>
    <dgm:cxn modelId="{A561EDC5-4302-46E2-9658-36DD86BCF1C3}" type="presParOf" srcId="{42059EDA-C1C3-4078-A18A-E6F78FE735E2}" destId="{93C7E274-819D-4709-8CDB-54F720AC5F73}" srcOrd="3" destOrd="0" presId="urn:microsoft.com/office/officeart/2008/layout/LinedList"/>
    <dgm:cxn modelId="{A8C52A62-9589-40AF-9355-D79550ADD3F1}" type="presParOf" srcId="{93C7E274-819D-4709-8CDB-54F720AC5F73}" destId="{2ADDF604-CEA4-48A5-84AE-52D77995F0DD}" srcOrd="0" destOrd="0" presId="urn:microsoft.com/office/officeart/2008/layout/LinedList"/>
    <dgm:cxn modelId="{06A65D5D-53B1-4E03-A868-90DCE8B6BA38}" type="presParOf" srcId="{93C7E274-819D-4709-8CDB-54F720AC5F73}" destId="{CC98D1A7-23AC-4809-867F-575B41C51222}" srcOrd="1" destOrd="0" presId="urn:microsoft.com/office/officeart/2008/layout/LinedList"/>
    <dgm:cxn modelId="{EA9E9569-A5FD-4DC2-B9BA-7566EEAA8980}" type="presParOf" srcId="{42059EDA-C1C3-4078-A18A-E6F78FE735E2}" destId="{AB077098-B561-4811-B96F-C6F1F9CD40E2}" srcOrd="4" destOrd="0" presId="urn:microsoft.com/office/officeart/2008/layout/LinedList"/>
    <dgm:cxn modelId="{236774DB-21BE-4BE7-87AA-7E0E6D510452}" type="presParOf" srcId="{42059EDA-C1C3-4078-A18A-E6F78FE735E2}" destId="{9A3AC4DA-7EC3-4868-B3B1-2D21C411753B}" srcOrd="5" destOrd="0" presId="urn:microsoft.com/office/officeart/2008/layout/LinedList"/>
    <dgm:cxn modelId="{B3DAE186-79EF-41B1-A82F-FF90CED5E3D0}" type="presParOf" srcId="{9A3AC4DA-7EC3-4868-B3B1-2D21C411753B}" destId="{69D4BE56-854D-4AE2-880A-177E6CA1D09A}" srcOrd="0" destOrd="0" presId="urn:microsoft.com/office/officeart/2008/layout/LinedList"/>
    <dgm:cxn modelId="{2E0EA460-4B72-4703-8AFE-4737AD31A11F}" type="presParOf" srcId="{9A3AC4DA-7EC3-4868-B3B1-2D21C411753B}" destId="{7E7CCF47-AE5B-4203-BC8C-084F1F57487B}" srcOrd="1" destOrd="0" presId="urn:microsoft.com/office/officeart/2008/layout/LinedList"/>
    <dgm:cxn modelId="{FE65C57D-076F-42E2-B13E-5BB8114D06DB}" type="presParOf" srcId="{42059EDA-C1C3-4078-A18A-E6F78FE735E2}" destId="{590D6C47-815F-4923-8789-06F3617B0F27}" srcOrd="6" destOrd="0" presId="urn:microsoft.com/office/officeart/2008/layout/LinedList"/>
    <dgm:cxn modelId="{C6BF320A-E9E4-4082-95A1-18432A9D1C35}" type="presParOf" srcId="{42059EDA-C1C3-4078-A18A-E6F78FE735E2}" destId="{F4BCBF6D-0EFF-41F1-955B-5CBB7675E6C8}" srcOrd="7" destOrd="0" presId="urn:microsoft.com/office/officeart/2008/layout/LinedList"/>
    <dgm:cxn modelId="{3FDA6E6D-E65D-46CB-BB64-61E07DDC5847}" type="presParOf" srcId="{F4BCBF6D-0EFF-41F1-955B-5CBB7675E6C8}" destId="{ACEC594F-CCEA-4627-9EB0-28099A905CD4}" srcOrd="0" destOrd="0" presId="urn:microsoft.com/office/officeart/2008/layout/LinedList"/>
    <dgm:cxn modelId="{28A0C808-5482-4069-A802-8CD90AB09563}" type="presParOf" srcId="{F4BCBF6D-0EFF-41F1-955B-5CBB7675E6C8}" destId="{A70847A8-F9AC-4EC1-B3AB-4A51C53F5A35}" srcOrd="1" destOrd="0" presId="urn:microsoft.com/office/officeart/2008/layout/LinedList"/>
    <dgm:cxn modelId="{792E80EB-EE3D-4EAF-9A14-6D4D1FFF8171}" type="presParOf" srcId="{42059EDA-C1C3-4078-A18A-E6F78FE735E2}" destId="{4C4E36EB-FEDF-479B-A071-1391BFD23EDE}" srcOrd="8" destOrd="0" presId="urn:microsoft.com/office/officeart/2008/layout/LinedList"/>
    <dgm:cxn modelId="{BEC1E466-A5F3-4C0B-A7BE-BE5453143747}" type="presParOf" srcId="{42059EDA-C1C3-4078-A18A-E6F78FE735E2}" destId="{454FF3F0-25FB-4EB5-9427-7AA991656424}" srcOrd="9" destOrd="0" presId="urn:microsoft.com/office/officeart/2008/layout/LinedList"/>
    <dgm:cxn modelId="{E9855CFD-231A-4998-9F15-611D8F06CAB0}" type="presParOf" srcId="{454FF3F0-25FB-4EB5-9427-7AA991656424}" destId="{C535A6AA-A1CD-45D7-BEE9-2DF2B798D350}" srcOrd="0" destOrd="0" presId="urn:microsoft.com/office/officeart/2008/layout/LinedList"/>
    <dgm:cxn modelId="{E13AABB5-0B06-49E2-9C40-E8C3FA365564}" type="presParOf" srcId="{454FF3F0-25FB-4EB5-9427-7AA991656424}" destId="{7D383A0E-D81B-4686-BB2C-11B23492FB3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E0DF925-A863-4BAF-B880-AC4F2DD91186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B0387DB-A2D3-423C-9BB5-D0A81EC832DC}">
      <dgm:prSet/>
      <dgm:spPr/>
      <dgm:t>
        <a:bodyPr/>
        <a:lstStyle/>
        <a:p>
          <a:r>
            <a:rPr lang="en-US" b="0" i="0"/>
            <a:t>* Referrals Bonuses work</a:t>
          </a:r>
          <a:endParaRPr lang="en-US"/>
        </a:p>
      </dgm:t>
    </dgm:pt>
    <dgm:pt modelId="{C4440A12-2EBA-404D-ABB9-C90ED4C8D647}" type="parTrans" cxnId="{3518BB9B-3B7A-4C12-851B-0594734B0561}">
      <dgm:prSet/>
      <dgm:spPr/>
      <dgm:t>
        <a:bodyPr/>
        <a:lstStyle/>
        <a:p>
          <a:endParaRPr lang="en-US"/>
        </a:p>
      </dgm:t>
    </dgm:pt>
    <dgm:pt modelId="{71867823-68F7-4FA2-A20E-88DAB457B140}" type="sibTrans" cxnId="{3518BB9B-3B7A-4C12-851B-0594734B0561}">
      <dgm:prSet/>
      <dgm:spPr/>
      <dgm:t>
        <a:bodyPr/>
        <a:lstStyle/>
        <a:p>
          <a:endParaRPr lang="en-US"/>
        </a:p>
      </dgm:t>
    </dgm:pt>
    <dgm:pt modelId="{36FC1070-F72A-4D56-938B-38D07E5E0A38}">
      <dgm:prSet/>
      <dgm:spPr/>
      <dgm:t>
        <a:bodyPr/>
        <a:lstStyle/>
        <a:p>
          <a:r>
            <a:rPr lang="en-US" b="0" i="0"/>
            <a:t>*Sign-in bonuses do work-Do, not do them</a:t>
          </a:r>
          <a:endParaRPr lang="en-US"/>
        </a:p>
      </dgm:t>
    </dgm:pt>
    <dgm:pt modelId="{FA51F95B-8DB0-4730-8D16-F185FA551CF4}" type="parTrans" cxnId="{C3951AD9-570E-471D-A37C-BABFC560C109}">
      <dgm:prSet/>
      <dgm:spPr/>
      <dgm:t>
        <a:bodyPr/>
        <a:lstStyle/>
        <a:p>
          <a:endParaRPr lang="en-US"/>
        </a:p>
      </dgm:t>
    </dgm:pt>
    <dgm:pt modelId="{9B6A9716-AE19-45B6-9EA3-D28F4894DBD4}" type="sibTrans" cxnId="{C3951AD9-570E-471D-A37C-BABFC560C109}">
      <dgm:prSet/>
      <dgm:spPr/>
      <dgm:t>
        <a:bodyPr/>
        <a:lstStyle/>
        <a:p>
          <a:endParaRPr lang="en-US"/>
        </a:p>
      </dgm:t>
    </dgm:pt>
    <dgm:pt modelId="{4F41C2CE-A18B-4989-81CE-7F874B9CA1F8}">
      <dgm:prSet/>
      <dgm:spPr/>
      <dgm:t>
        <a:bodyPr/>
        <a:lstStyle/>
        <a:p>
          <a:r>
            <a:rPr lang="en-US" b="0" i="0"/>
            <a:t>* Use your employees as “foot soldiers.”</a:t>
          </a:r>
          <a:endParaRPr lang="en-US"/>
        </a:p>
      </dgm:t>
    </dgm:pt>
    <dgm:pt modelId="{D4BEDB12-A6B2-4CC6-8FF2-D9E10B438D8C}" type="parTrans" cxnId="{5A4FAD55-4A05-49C3-BD0D-81EFC2249F5F}">
      <dgm:prSet/>
      <dgm:spPr/>
      <dgm:t>
        <a:bodyPr/>
        <a:lstStyle/>
        <a:p>
          <a:endParaRPr lang="en-US"/>
        </a:p>
      </dgm:t>
    </dgm:pt>
    <dgm:pt modelId="{7CC63858-DADD-4F98-B28E-3CA86B241550}" type="sibTrans" cxnId="{5A4FAD55-4A05-49C3-BD0D-81EFC2249F5F}">
      <dgm:prSet/>
      <dgm:spPr/>
      <dgm:t>
        <a:bodyPr/>
        <a:lstStyle/>
        <a:p>
          <a:endParaRPr lang="en-US"/>
        </a:p>
      </dgm:t>
    </dgm:pt>
    <dgm:pt modelId="{3D8B8FC2-32C4-4E25-B46D-93454BC2BC41}">
      <dgm:prSet/>
      <dgm:spPr/>
      <dgm:t>
        <a:bodyPr/>
        <a:lstStyle/>
        <a:p>
          <a:r>
            <a:rPr lang="en-US" b="0" i="0"/>
            <a:t>No Bommerange employee-You do not need them</a:t>
          </a:r>
          <a:endParaRPr lang="en-US"/>
        </a:p>
      </dgm:t>
    </dgm:pt>
    <dgm:pt modelId="{2BCC08F6-2C95-4DF6-9CB3-F1CB4341E1D1}" type="parTrans" cxnId="{EC14E78B-9436-4DB4-BB0B-D9DAE641DE5A}">
      <dgm:prSet/>
      <dgm:spPr/>
      <dgm:t>
        <a:bodyPr/>
        <a:lstStyle/>
        <a:p>
          <a:endParaRPr lang="en-US"/>
        </a:p>
      </dgm:t>
    </dgm:pt>
    <dgm:pt modelId="{D8BFCB52-01EA-47E4-B460-B1F2D6191DD8}" type="sibTrans" cxnId="{EC14E78B-9436-4DB4-BB0B-D9DAE641DE5A}">
      <dgm:prSet/>
      <dgm:spPr/>
      <dgm:t>
        <a:bodyPr/>
        <a:lstStyle/>
        <a:p>
          <a:endParaRPr lang="en-US"/>
        </a:p>
      </dgm:t>
    </dgm:pt>
    <dgm:pt modelId="{CA4CB5A9-AD2C-47ED-B75A-554BB4D0429B}" type="pres">
      <dgm:prSet presAssocID="{0E0DF925-A863-4BAF-B880-AC4F2DD91186}" presName="diagram" presStyleCnt="0">
        <dgm:presLayoutVars>
          <dgm:dir/>
          <dgm:resizeHandles val="exact"/>
        </dgm:presLayoutVars>
      </dgm:prSet>
      <dgm:spPr/>
    </dgm:pt>
    <dgm:pt modelId="{25309C1F-99EE-4B2B-9DAC-855B39507B48}" type="pres">
      <dgm:prSet presAssocID="{CB0387DB-A2D3-423C-9BB5-D0A81EC832DC}" presName="node" presStyleLbl="node1" presStyleIdx="0" presStyleCnt="4">
        <dgm:presLayoutVars>
          <dgm:bulletEnabled val="1"/>
        </dgm:presLayoutVars>
      </dgm:prSet>
      <dgm:spPr/>
    </dgm:pt>
    <dgm:pt modelId="{7C48806D-66B9-4EDA-B06E-D559EB70BE33}" type="pres">
      <dgm:prSet presAssocID="{71867823-68F7-4FA2-A20E-88DAB457B140}" presName="sibTrans" presStyleLbl="sibTrans2D1" presStyleIdx="0" presStyleCnt="3"/>
      <dgm:spPr/>
    </dgm:pt>
    <dgm:pt modelId="{A5CAE8CD-CBFC-4088-929E-CAD395668523}" type="pres">
      <dgm:prSet presAssocID="{71867823-68F7-4FA2-A20E-88DAB457B140}" presName="connectorText" presStyleLbl="sibTrans2D1" presStyleIdx="0" presStyleCnt="3"/>
      <dgm:spPr/>
    </dgm:pt>
    <dgm:pt modelId="{3C26A9F4-ADD9-45B3-8B6A-02F0E9298371}" type="pres">
      <dgm:prSet presAssocID="{36FC1070-F72A-4D56-938B-38D07E5E0A38}" presName="node" presStyleLbl="node1" presStyleIdx="1" presStyleCnt="4">
        <dgm:presLayoutVars>
          <dgm:bulletEnabled val="1"/>
        </dgm:presLayoutVars>
      </dgm:prSet>
      <dgm:spPr/>
    </dgm:pt>
    <dgm:pt modelId="{4CEA3BBF-9187-4814-8756-B59082564744}" type="pres">
      <dgm:prSet presAssocID="{9B6A9716-AE19-45B6-9EA3-D28F4894DBD4}" presName="sibTrans" presStyleLbl="sibTrans2D1" presStyleIdx="1" presStyleCnt="3"/>
      <dgm:spPr/>
    </dgm:pt>
    <dgm:pt modelId="{C1AFF893-2557-4137-9E12-0A60795ECDD2}" type="pres">
      <dgm:prSet presAssocID="{9B6A9716-AE19-45B6-9EA3-D28F4894DBD4}" presName="connectorText" presStyleLbl="sibTrans2D1" presStyleIdx="1" presStyleCnt="3"/>
      <dgm:spPr/>
    </dgm:pt>
    <dgm:pt modelId="{D570615A-75A3-44C5-847B-AEC7B7342B5A}" type="pres">
      <dgm:prSet presAssocID="{4F41C2CE-A18B-4989-81CE-7F874B9CA1F8}" presName="node" presStyleLbl="node1" presStyleIdx="2" presStyleCnt="4">
        <dgm:presLayoutVars>
          <dgm:bulletEnabled val="1"/>
        </dgm:presLayoutVars>
      </dgm:prSet>
      <dgm:spPr/>
    </dgm:pt>
    <dgm:pt modelId="{6BB59120-60F2-4D8E-A7D4-8C778399608B}" type="pres">
      <dgm:prSet presAssocID="{7CC63858-DADD-4F98-B28E-3CA86B241550}" presName="sibTrans" presStyleLbl="sibTrans2D1" presStyleIdx="2" presStyleCnt="3"/>
      <dgm:spPr/>
    </dgm:pt>
    <dgm:pt modelId="{FBBCCA64-9C41-4FBC-87F0-E774E118F772}" type="pres">
      <dgm:prSet presAssocID="{7CC63858-DADD-4F98-B28E-3CA86B241550}" presName="connectorText" presStyleLbl="sibTrans2D1" presStyleIdx="2" presStyleCnt="3"/>
      <dgm:spPr/>
    </dgm:pt>
    <dgm:pt modelId="{12B5D7DD-D638-4073-8C68-D3CBD1F0A93F}" type="pres">
      <dgm:prSet presAssocID="{3D8B8FC2-32C4-4E25-B46D-93454BC2BC41}" presName="node" presStyleLbl="node1" presStyleIdx="3" presStyleCnt="4">
        <dgm:presLayoutVars>
          <dgm:bulletEnabled val="1"/>
        </dgm:presLayoutVars>
      </dgm:prSet>
      <dgm:spPr/>
    </dgm:pt>
  </dgm:ptLst>
  <dgm:cxnLst>
    <dgm:cxn modelId="{8E974E0B-AB90-419F-8982-25D501350B62}" type="presOf" srcId="{7CC63858-DADD-4F98-B28E-3CA86B241550}" destId="{6BB59120-60F2-4D8E-A7D4-8C778399608B}" srcOrd="0" destOrd="0" presId="urn:microsoft.com/office/officeart/2005/8/layout/process5"/>
    <dgm:cxn modelId="{4DA20712-83FB-49C2-B4CF-E0E1A8AB1479}" type="presOf" srcId="{3D8B8FC2-32C4-4E25-B46D-93454BC2BC41}" destId="{12B5D7DD-D638-4073-8C68-D3CBD1F0A93F}" srcOrd="0" destOrd="0" presId="urn:microsoft.com/office/officeart/2005/8/layout/process5"/>
    <dgm:cxn modelId="{3429441A-EA9A-425C-B619-FB22E36B55F2}" type="presOf" srcId="{CB0387DB-A2D3-423C-9BB5-D0A81EC832DC}" destId="{25309C1F-99EE-4B2B-9DAC-855B39507B48}" srcOrd="0" destOrd="0" presId="urn:microsoft.com/office/officeart/2005/8/layout/process5"/>
    <dgm:cxn modelId="{B604CA5C-055F-475D-9605-4EAD1125454A}" type="presOf" srcId="{36FC1070-F72A-4D56-938B-38D07E5E0A38}" destId="{3C26A9F4-ADD9-45B3-8B6A-02F0E9298371}" srcOrd="0" destOrd="0" presId="urn:microsoft.com/office/officeart/2005/8/layout/process5"/>
    <dgm:cxn modelId="{DA2E1A5F-82F4-4C35-9CBB-131B4E336D97}" type="presOf" srcId="{71867823-68F7-4FA2-A20E-88DAB457B140}" destId="{A5CAE8CD-CBFC-4088-929E-CAD395668523}" srcOrd="1" destOrd="0" presId="urn:microsoft.com/office/officeart/2005/8/layout/process5"/>
    <dgm:cxn modelId="{54AB2E72-8F8F-4401-939E-B316489C1D8B}" type="presOf" srcId="{71867823-68F7-4FA2-A20E-88DAB457B140}" destId="{7C48806D-66B9-4EDA-B06E-D559EB70BE33}" srcOrd="0" destOrd="0" presId="urn:microsoft.com/office/officeart/2005/8/layout/process5"/>
    <dgm:cxn modelId="{5A4FAD55-4A05-49C3-BD0D-81EFC2249F5F}" srcId="{0E0DF925-A863-4BAF-B880-AC4F2DD91186}" destId="{4F41C2CE-A18B-4989-81CE-7F874B9CA1F8}" srcOrd="2" destOrd="0" parTransId="{D4BEDB12-A6B2-4CC6-8FF2-D9E10B438D8C}" sibTransId="{7CC63858-DADD-4F98-B28E-3CA86B241550}"/>
    <dgm:cxn modelId="{0F83E584-72ED-4C2C-9733-BA0D4782974A}" type="presOf" srcId="{0E0DF925-A863-4BAF-B880-AC4F2DD91186}" destId="{CA4CB5A9-AD2C-47ED-B75A-554BB4D0429B}" srcOrd="0" destOrd="0" presId="urn:microsoft.com/office/officeart/2005/8/layout/process5"/>
    <dgm:cxn modelId="{EC14E78B-9436-4DB4-BB0B-D9DAE641DE5A}" srcId="{0E0DF925-A863-4BAF-B880-AC4F2DD91186}" destId="{3D8B8FC2-32C4-4E25-B46D-93454BC2BC41}" srcOrd="3" destOrd="0" parTransId="{2BCC08F6-2C95-4DF6-9CB3-F1CB4341E1D1}" sibTransId="{D8BFCB52-01EA-47E4-B460-B1F2D6191DD8}"/>
    <dgm:cxn modelId="{3518BB9B-3B7A-4C12-851B-0594734B0561}" srcId="{0E0DF925-A863-4BAF-B880-AC4F2DD91186}" destId="{CB0387DB-A2D3-423C-9BB5-D0A81EC832DC}" srcOrd="0" destOrd="0" parTransId="{C4440A12-2EBA-404D-ABB9-C90ED4C8D647}" sibTransId="{71867823-68F7-4FA2-A20E-88DAB457B140}"/>
    <dgm:cxn modelId="{77ADCC9D-0DEB-4770-9ABE-A21A97F4E8BC}" type="presOf" srcId="{4F41C2CE-A18B-4989-81CE-7F874B9CA1F8}" destId="{D570615A-75A3-44C5-847B-AEC7B7342B5A}" srcOrd="0" destOrd="0" presId="urn:microsoft.com/office/officeart/2005/8/layout/process5"/>
    <dgm:cxn modelId="{8D8456A5-99C3-4348-A468-3D06A4411E89}" type="presOf" srcId="{9B6A9716-AE19-45B6-9EA3-D28F4894DBD4}" destId="{4CEA3BBF-9187-4814-8756-B59082564744}" srcOrd="0" destOrd="0" presId="urn:microsoft.com/office/officeart/2005/8/layout/process5"/>
    <dgm:cxn modelId="{CF772AD5-4F7F-41C7-B642-4663345496EB}" type="presOf" srcId="{7CC63858-DADD-4F98-B28E-3CA86B241550}" destId="{FBBCCA64-9C41-4FBC-87F0-E774E118F772}" srcOrd="1" destOrd="0" presId="urn:microsoft.com/office/officeart/2005/8/layout/process5"/>
    <dgm:cxn modelId="{C3951AD9-570E-471D-A37C-BABFC560C109}" srcId="{0E0DF925-A863-4BAF-B880-AC4F2DD91186}" destId="{36FC1070-F72A-4D56-938B-38D07E5E0A38}" srcOrd="1" destOrd="0" parTransId="{FA51F95B-8DB0-4730-8D16-F185FA551CF4}" sibTransId="{9B6A9716-AE19-45B6-9EA3-D28F4894DBD4}"/>
    <dgm:cxn modelId="{FC44B4EC-DE91-4189-A9EB-650A800528B5}" type="presOf" srcId="{9B6A9716-AE19-45B6-9EA3-D28F4894DBD4}" destId="{C1AFF893-2557-4137-9E12-0A60795ECDD2}" srcOrd="1" destOrd="0" presId="urn:microsoft.com/office/officeart/2005/8/layout/process5"/>
    <dgm:cxn modelId="{FD778C59-EF3A-4997-9F09-E595B405FB5E}" type="presParOf" srcId="{CA4CB5A9-AD2C-47ED-B75A-554BB4D0429B}" destId="{25309C1F-99EE-4B2B-9DAC-855B39507B48}" srcOrd="0" destOrd="0" presId="urn:microsoft.com/office/officeart/2005/8/layout/process5"/>
    <dgm:cxn modelId="{C740D363-675A-44D8-8272-0DBE2CCC056D}" type="presParOf" srcId="{CA4CB5A9-AD2C-47ED-B75A-554BB4D0429B}" destId="{7C48806D-66B9-4EDA-B06E-D559EB70BE33}" srcOrd="1" destOrd="0" presId="urn:microsoft.com/office/officeart/2005/8/layout/process5"/>
    <dgm:cxn modelId="{B17D0744-E86B-44CD-84DD-6404B74BF682}" type="presParOf" srcId="{7C48806D-66B9-4EDA-B06E-D559EB70BE33}" destId="{A5CAE8CD-CBFC-4088-929E-CAD395668523}" srcOrd="0" destOrd="0" presId="urn:microsoft.com/office/officeart/2005/8/layout/process5"/>
    <dgm:cxn modelId="{10A675E8-1553-422D-8303-4D56F9378DF2}" type="presParOf" srcId="{CA4CB5A9-AD2C-47ED-B75A-554BB4D0429B}" destId="{3C26A9F4-ADD9-45B3-8B6A-02F0E9298371}" srcOrd="2" destOrd="0" presId="urn:microsoft.com/office/officeart/2005/8/layout/process5"/>
    <dgm:cxn modelId="{04A32E08-5BDD-4690-8DF5-4B58E312A7B2}" type="presParOf" srcId="{CA4CB5A9-AD2C-47ED-B75A-554BB4D0429B}" destId="{4CEA3BBF-9187-4814-8756-B59082564744}" srcOrd="3" destOrd="0" presId="urn:microsoft.com/office/officeart/2005/8/layout/process5"/>
    <dgm:cxn modelId="{3F2E2CC5-5769-4EF1-A574-2C4D31BB19C3}" type="presParOf" srcId="{4CEA3BBF-9187-4814-8756-B59082564744}" destId="{C1AFF893-2557-4137-9E12-0A60795ECDD2}" srcOrd="0" destOrd="0" presId="urn:microsoft.com/office/officeart/2005/8/layout/process5"/>
    <dgm:cxn modelId="{FC144050-C5BE-4539-98A8-9FB4A1BCC89B}" type="presParOf" srcId="{CA4CB5A9-AD2C-47ED-B75A-554BB4D0429B}" destId="{D570615A-75A3-44C5-847B-AEC7B7342B5A}" srcOrd="4" destOrd="0" presId="urn:microsoft.com/office/officeart/2005/8/layout/process5"/>
    <dgm:cxn modelId="{30E7D7BE-6225-4594-89B2-257EB94248C6}" type="presParOf" srcId="{CA4CB5A9-AD2C-47ED-B75A-554BB4D0429B}" destId="{6BB59120-60F2-4D8E-A7D4-8C778399608B}" srcOrd="5" destOrd="0" presId="urn:microsoft.com/office/officeart/2005/8/layout/process5"/>
    <dgm:cxn modelId="{E6B336D6-587D-44AE-8F26-3A0B6B410018}" type="presParOf" srcId="{6BB59120-60F2-4D8E-A7D4-8C778399608B}" destId="{FBBCCA64-9C41-4FBC-87F0-E774E118F772}" srcOrd="0" destOrd="0" presId="urn:microsoft.com/office/officeart/2005/8/layout/process5"/>
    <dgm:cxn modelId="{6BAC8990-5ADA-4EFF-BC1B-88AD9E435D2F}" type="presParOf" srcId="{CA4CB5A9-AD2C-47ED-B75A-554BB4D0429B}" destId="{12B5D7DD-D638-4073-8C68-D3CBD1F0A93F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04B79-AC68-4CA0-B91F-9C318BF1797F}">
      <dsp:nvSpPr>
        <dsp:cNvPr id="0" name=""/>
        <dsp:cNvSpPr/>
      </dsp:nvSpPr>
      <dsp:spPr>
        <a:xfrm>
          <a:off x="195832" y="502237"/>
          <a:ext cx="910537" cy="9105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BF1018-9B1B-48C7-BAF0-A8F073834D1B}">
      <dsp:nvSpPr>
        <dsp:cNvPr id="0" name=""/>
        <dsp:cNvSpPr/>
      </dsp:nvSpPr>
      <dsp:spPr>
        <a:xfrm>
          <a:off x="387045" y="693449"/>
          <a:ext cx="528112" cy="5281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327BEF-8463-4579-BCDE-7735CBD3722F}">
      <dsp:nvSpPr>
        <dsp:cNvPr id="0" name=""/>
        <dsp:cNvSpPr/>
      </dsp:nvSpPr>
      <dsp:spPr>
        <a:xfrm>
          <a:off x="1301485" y="502237"/>
          <a:ext cx="2146268" cy="910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* Well-write job postings</a:t>
          </a:r>
          <a:endParaRPr lang="en-US" sz="2000" kern="1200"/>
        </a:p>
      </dsp:txBody>
      <dsp:txXfrm>
        <a:off x="1301485" y="502237"/>
        <a:ext cx="2146268" cy="910537"/>
      </dsp:txXfrm>
    </dsp:sp>
    <dsp:sp modelId="{4A7DBCAA-1696-4AD8-BCD4-4FCBD6164219}">
      <dsp:nvSpPr>
        <dsp:cNvPr id="0" name=""/>
        <dsp:cNvSpPr/>
      </dsp:nvSpPr>
      <dsp:spPr>
        <a:xfrm>
          <a:off x="3821724" y="502237"/>
          <a:ext cx="910537" cy="9105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D39126-AB59-4BF0-9646-E66A3F6A7095}">
      <dsp:nvSpPr>
        <dsp:cNvPr id="0" name=""/>
        <dsp:cNvSpPr/>
      </dsp:nvSpPr>
      <dsp:spPr>
        <a:xfrm>
          <a:off x="4012937" y="693449"/>
          <a:ext cx="528112" cy="5281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27E133-2D70-4590-B0B1-D7619A000998}">
      <dsp:nvSpPr>
        <dsp:cNvPr id="0" name=""/>
        <dsp:cNvSpPr/>
      </dsp:nvSpPr>
      <dsp:spPr>
        <a:xfrm>
          <a:off x="4927377" y="502237"/>
          <a:ext cx="2146268" cy="910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* Diversity must be reflected in Job Postings</a:t>
          </a:r>
          <a:endParaRPr lang="en-US" sz="2000" kern="1200"/>
        </a:p>
      </dsp:txBody>
      <dsp:txXfrm>
        <a:off x="4927377" y="502237"/>
        <a:ext cx="2146268" cy="910537"/>
      </dsp:txXfrm>
    </dsp:sp>
    <dsp:sp modelId="{F5EAB7CF-8BD9-4248-BFBB-3A7EBC3AB24F}">
      <dsp:nvSpPr>
        <dsp:cNvPr id="0" name=""/>
        <dsp:cNvSpPr/>
      </dsp:nvSpPr>
      <dsp:spPr>
        <a:xfrm>
          <a:off x="7447616" y="502237"/>
          <a:ext cx="910537" cy="9105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3CB2A6-A944-4C0D-9F93-3310EBC065AA}">
      <dsp:nvSpPr>
        <dsp:cNvPr id="0" name=""/>
        <dsp:cNvSpPr/>
      </dsp:nvSpPr>
      <dsp:spPr>
        <a:xfrm>
          <a:off x="7638829" y="693449"/>
          <a:ext cx="528112" cy="5281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5DEC85-0473-462F-822E-7E819EA368AF}">
      <dsp:nvSpPr>
        <dsp:cNvPr id="0" name=""/>
        <dsp:cNvSpPr/>
      </dsp:nvSpPr>
      <dsp:spPr>
        <a:xfrm>
          <a:off x="8553269" y="502237"/>
          <a:ext cx="2146268" cy="910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* Google Optimization</a:t>
          </a:r>
          <a:endParaRPr lang="en-US" sz="2000" kern="1200"/>
        </a:p>
      </dsp:txBody>
      <dsp:txXfrm>
        <a:off x="8553269" y="502237"/>
        <a:ext cx="2146268" cy="910537"/>
      </dsp:txXfrm>
    </dsp:sp>
    <dsp:sp modelId="{3FCB3E4A-0098-4014-B5B7-67A4B382E136}">
      <dsp:nvSpPr>
        <dsp:cNvPr id="0" name=""/>
        <dsp:cNvSpPr/>
      </dsp:nvSpPr>
      <dsp:spPr>
        <a:xfrm>
          <a:off x="195832" y="1991502"/>
          <a:ext cx="910537" cy="91053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944718-EEA0-48DC-BAB5-879730518A3E}">
      <dsp:nvSpPr>
        <dsp:cNvPr id="0" name=""/>
        <dsp:cNvSpPr/>
      </dsp:nvSpPr>
      <dsp:spPr>
        <a:xfrm>
          <a:off x="387045" y="2182715"/>
          <a:ext cx="528112" cy="52811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3725AB-55B3-4C99-9EC4-00589F66CE26}">
      <dsp:nvSpPr>
        <dsp:cNvPr id="0" name=""/>
        <dsp:cNvSpPr/>
      </dsp:nvSpPr>
      <dsp:spPr>
        <a:xfrm>
          <a:off x="1301485" y="1991502"/>
          <a:ext cx="2146268" cy="910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* Branded Postings</a:t>
          </a:r>
          <a:endParaRPr lang="en-US" sz="2000" kern="1200"/>
        </a:p>
      </dsp:txBody>
      <dsp:txXfrm>
        <a:off x="1301485" y="1991502"/>
        <a:ext cx="2146268" cy="910537"/>
      </dsp:txXfrm>
    </dsp:sp>
    <dsp:sp modelId="{5130F43A-A89A-4B38-8311-1DF07E7B5766}">
      <dsp:nvSpPr>
        <dsp:cNvPr id="0" name=""/>
        <dsp:cNvSpPr/>
      </dsp:nvSpPr>
      <dsp:spPr>
        <a:xfrm>
          <a:off x="3821724" y="1991502"/>
          <a:ext cx="910537" cy="91053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DFA47E-2CB3-4422-9C73-EF1414F334EC}">
      <dsp:nvSpPr>
        <dsp:cNvPr id="0" name=""/>
        <dsp:cNvSpPr/>
      </dsp:nvSpPr>
      <dsp:spPr>
        <a:xfrm>
          <a:off x="4012937" y="2182715"/>
          <a:ext cx="528112" cy="52811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5E1BF9-54D6-4C0B-AFB6-F5A2171BA955}">
      <dsp:nvSpPr>
        <dsp:cNvPr id="0" name=""/>
        <dsp:cNvSpPr/>
      </dsp:nvSpPr>
      <dsp:spPr>
        <a:xfrm>
          <a:off x="4927377" y="1991502"/>
          <a:ext cx="2146268" cy="910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* Include salaries in Postings( New Law)</a:t>
          </a:r>
          <a:endParaRPr lang="en-US" sz="2000" kern="1200"/>
        </a:p>
      </dsp:txBody>
      <dsp:txXfrm>
        <a:off x="4927377" y="1991502"/>
        <a:ext cx="2146268" cy="910537"/>
      </dsp:txXfrm>
    </dsp:sp>
    <dsp:sp modelId="{A09BB16A-9049-4F19-8E00-B84B1A1D582B}">
      <dsp:nvSpPr>
        <dsp:cNvPr id="0" name=""/>
        <dsp:cNvSpPr/>
      </dsp:nvSpPr>
      <dsp:spPr>
        <a:xfrm>
          <a:off x="7447616" y="1991502"/>
          <a:ext cx="910537" cy="9105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476A2-6076-4812-8FFC-A91793D62A95}">
      <dsp:nvSpPr>
        <dsp:cNvPr id="0" name=""/>
        <dsp:cNvSpPr/>
      </dsp:nvSpPr>
      <dsp:spPr>
        <a:xfrm>
          <a:off x="7638829" y="2182715"/>
          <a:ext cx="528112" cy="52811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24C7F7-6DAF-40DF-9050-0FADA6370D9F}">
      <dsp:nvSpPr>
        <dsp:cNvPr id="0" name=""/>
        <dsp:cNvSpPr/>
      </dsp:nvSpPr>
      <dsp:spPr>
        <a:xfrm>
          <a:off x="8553269" y="1991502"/>
          <a:ext cx="2146268" cy="910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*Target competitors in your postings</a:t>
          </a:r>
          <a:endParaRPr lang="en-US" sz="2000" kern="1200"/>
        </a:p>
      </dsp:txBody>
      <dsp:txXfrm>
        <a:off x="8553269" y="1991502"/>
        <a:ext cx="2146268" cy="91053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324D7-C1B0-4F83-9342-B6095251E039}">
      <dsp:nvSpPr>
        <dsp:cNvPr id="0" name=""/>
        <dsp:cNvSpPr/>
      </dsp:nvSpPr>
      <dsp:spPr>
        <a:xfrm>
          <a:off x="702434" y="59638"/>
          <a:ext cx="1955812" cy="19558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6B5DD6-E001-403E-BB17-85D41B04B855}">
      <dsp:nvSpPr>
        <dsp:cNvPr id="0" name=""/>
        <dsp:cNvSpPr/>
      </dsp:nvSpPr>
      <dsp:spPr>
        <a:xfrm>
          <a:off x="1119247" y="476450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419268-5E44-4763-AF8D-8C5F7EE62788}">
      <dsp:nvSpPr>
        <dsp:cNvPr id="0" name=""/>
        <dsp:cNvSpPr/>
      </dsp:nvSpPr>
      <dsp:spPr>
        <a:xfrm>
          <a:off x="77216" y="2624638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* Always discuss strategies</a:t>
          </a:r>
        </a:p>
      </dsp:txBody>
      <dsp:txXfrm>
        <a:off x="77216" y="2624638"/>
        <a:ext cx="3206250" cy="720000"/>
      </dsp:txXfrm>
    </dsp:sp>
    <dsp:sp modelId="{227A7011-A75B-4401-A32A-D6FEDB4F26E8}">
      <dsp:nvSpPr>
        <dsp:cNvPr id="0" name=""/>
        <dsp:cNvSpPr/>
      </dsp:nvSpPr>
      <dsp:spPr>
        <a:xfrm>
          <a:off x="4469778" y="59638"/>
          <a:ext cx="1955812" cy="19558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4E331D-1580-41C5-B411-87684A2C9144}">
      <dsp:nvSpPr>
        <dsp:cNvPr id="0" name=""/>
        <dsp:cNvSpPr/>
      </dsp:nvSpPr>
      <dsp:spPr>
        <a:xfrm>
          <a:off x="4886591" y="476450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03A630-D24E-4AA6-9727-A518D0A1D463}">
      <dsp:nvSpPr>
        <dsp:cNvPr id="0" name=""/>
        <dsp:cNvSpPr/>
      </dsp:nvSpPr>
      <dsp:spPr>
        <a:xfrm>
          <a:off x="3844559" y="2624638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*Change Strategies</a:t>
          </a:r>
        </a:p>
      </dsp:txBody>
      <dsp:txXfrm>
        <a:off x="3844559" y="2624638"/>
        <a:ext cx="3206250" cy="720000"/>
      </dsp:txXfrm>
    </dsp:sp>
    <dsp:sp modelId="{F7B69D08-569F-4DCB-98D8-B9E1BA8AAF1C}">
      <dsp:nvSpPr>
        <dsp:cNvPr id="0" name=""/>
        <dsp:cNvSpPr/>
      </dsp:nvSpPr>
      <dsp:spPr>
        <a:xfrm>
          <a:off x="8237122" y="59638"/>
          <a:ext cx="1955812" cy="19558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06D778-0E58-4F6A-BB01-65823CCEC3E4}">
      <dsp:nvSpPr>
        <dsp:cNvPr id="0" name=""/>
        <dsp:cNvSpPr/>
      </dsp:nvSpPr>
      <dsp:spPr>
        <a:xfrm>
          <a:off x="8653935" y="476450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E5362D-2872-4B57-B75A-9E7438FA5CD5}">
      <dsp:nvSpPr>
        <dsp:cNvPr id="0" name=""/>
        <dsp:cNvSpPr/>
      </dsp:nvSpPr>
      <dsp:spPr>
        <a:xfrm>
          <a:off x="7611903" y="2624638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* Operationalize your startegies</a:t>
          </a:r>
        </a:p>
      </dsp:txBody>
      <dsp:txXfrm>
        <a:off x="7611903" y="2624638"/>
        <a:ext cx="3206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DCA0A5-7269-4B17-A953-8D3FD959BF1B}">
      <dsp:nvSpPr>
        <dsp:cNvPr id="0" name=""/>
        <dsp:cNvSpPr/>
      </dsp:nvSpPr>
      <dsp:spPr>
        <a:xfrm>
          <a:off x="3709914" y="669530"/>
          <a:ext cx="5163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6349" y="45720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54415" y="712516"/>
        <a:ext cx="27347" cy="5469"/>
      </dsp:txXfrm>
    </dsp:sp>
    <dsp:sp modelId="{CE66969D-E1FA-455A-9BC5-815C45C3360E}">
      <dsp:nvSpPr>
        <dsp:cNvPr id="0" name=""/>
        <dsp:cNvSpPr/>
      </dsp:nvSpPr>
      <dsp:spPr>
        <a:xfrm>
          <a:off x="1333672" y="1838"/>
          <a:ext cx="2378042" cy="14268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526" tIns="122315" rIns="116526" bIns="12231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* Use the career page on your company's website</a:t>
          </a:r>
          <a:endParaRPr lang="en-US" sz="1700" kern="1200"/>
        </a:p>
      </dsp:txBody>
      <dsp:txXfrm>
        <a:off x="1333672" y="1838"/>
        <a:ext cx="2378042" cy="1426825"/>
      </dsp:txXfrm>
    </dsp:sp>
    <dsp:sp modelId="{328C869B-D465-420C-9632-71178EE746E5}">
      <dsp:nvSpPr>
        <dsp:cNvPr id="0" name=""/>
        <dsp:cNvSpPr/>
      </dsp:nvSpPr>
      <dsp:spPr>
        <a:xfrm>
          <a:off x="6634906" y="669530"/>
          <a:ext cx="5163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6349" y="45720"/>
              </a:lnTo>
            </a:path>
          </a:pathLst>
        </a:custGeom>
        <a:noFill/>
        <a:ln w="9525" cap="rnd" cmpd="sng" algn="ctr">
          <a:solidFill>
            <a:schemeClr val="accent2">
              <a:hueOff val="338703"/>
              <a:satOff val="-1658"/>
              <a:lumOff val="93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879407" y="712516"/>
        <a:ext cx="27347" cy="5469"/>
      </dsp:txXfrm>
    </dsp:sp>
    <dsp:sp modelId="{2288324E-15DC-423F-B63A-6471D89D98F5}">
      <dsp:nvSpPr>
        <dsp:cNvPr id="0" name=""/>
        <dsp:cNvSpPr/>
      </dsp:nvSpPr>
      <dsp:spPr>
        <a:xfrm>
          <a:off x="4258663" y="1838"/>
          <a:ext cx="2378042" cy="1426825"/>
        </a:xfrm>
        <a:prstGeom prst="rect">
          <a:avLst/>
        </a:prstGeom>
        <a:solidFill>
          <a:schemeClr val="accent2">
            <a:hueOff val="270963"/>
            <a:satOff val="-1326"/>
            <a:lumOff val="74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526" tIns="122315" rIns="116526" bIns="12231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* Update the Paree weekly</a:t>
          </a:r>
          <a:endParaRPr lang="en-US" sz="1700" kern="1200"/>
        </a:p>
      </dsp:txBody>
      <dsp:txXfrm>
        <a:off x="4258663" y="1838"/>
        <a:ext cx="2378042" cy="1426825"/>
      </dsp:txXfrm>
    </dsp:sp>
    <dsp:sp modelId="{107C5D3A-67D6-4027-83F1-946C07FD7E47}">
      <dsp:nvSpPr>
        <dsp:cNvPr id="0" name=""/>
        <dsp:cNvSpPr/>
      </dsp:nvSpPr>
      <dsp:spPr>
        <a:xfrm>
          <a:off x="2522693" y="1426863"/>
          <a:ext cx="5849983" cy="516349"/>
        </a:xfrm>
        <a:custGeom>
          <a:avLst/>
          <a:gdLst/>
          <a:ahLst/>
          <a:cxnLst/>
          <a:rect l="0" t="0" r="0" b="0"/>
          <a:pathLst>
            <a:path>
              <a:moveTo>
                <a:pt x="5849983" y="0"/>
              </a:moveTo>
              <a:lnTo>
                <a:pt x="5849983" y="275274"/>
              </a:lnTo>
              <a:lnTo>
                <a:pt x="0" y="275274"/>
              </a:lnTo>
              <a:lnTo>
                <a:pt x="0" y="516349"/>
              </a:lnTo>
            </a:path>
          </a:pathLst>
        </a:custGeom>
        <a:noFill/>
        <a:ln w="9525" cap="rnd" cmpd="sng" algn="ctr">
          <a:solidFill>
            <a:schemeClr val="accent2">
              <a:hueOff val="677407"/>
              <a:satOff val="-3316"/>
              <a:lumOff val="186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00797" y="1682303"/>
        <a:ext cx="293774" cy="5469"/>
      </dsp:txXfrm>
    </dsp:sp>
    <dsp:sp modelId="{FD1E4279-C4B3-4E0B-9D65-034D3ABB9624}">
      <dsp:nvSpPr>
        <dsp:cNvPr id="0" name=""/>
        <dsp:cNvSpPr/>
      </dsp:nvSpPr>
      <dsp:spPr>
        <a:xfrm>
          <a:off x="7183655" y="1838"/>
          <a:ext cx="2378042" cy="1426825"/>
        </a:xfrm>
        <a:prstGeom prst="rect">
          <a:avLst/>
        </a:prstGeom>
        <a:solidFill>
          <a:schemeClr val="accent2">
            <a:hueOff val="541926"/>
            <a:satOff val="-2653"/>
            <a:lumOff val="149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526" tIns="122315" rIns="116526" bIns="12231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* Show your core values</a:t>
          </a:r>
          <a:endParaRPr lang="en-US" sz="1700" kern="1200"/>
        </a:p>
      </dsp:txBody>
      <dsp:txXfrm>
        <a:off x="7183655" y="1838"/>
        <a:ext cx="2378042" cy="1426825"/>
      </dsp:txXfrm>
    </dsp:sp>
    <dsp:sp modelId="{74AFBD05-26C0-424C-80E8-DD0A3C81FBBB}">
      <dsp:nvSpPr>
        <dsp:cNvPr id="0" name=""/>
        <dsp:cNvSpPr/>
      </dsp:nvSpPr>
      <dsp:spPr>
        <a:xfrm>
          <a:off x="3709914" y="2643306"/>
          <a:ext cx="5163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6349" y="45720"/>
              </a:lnTo>
            </a:path>
          </a:pathLst>
        </a:custGeom>
        <a:noFill/>
        <a:ln w="9525" cap="rnd" cmpd="sng" algn="ctr">
          <a:solidFill>
            <a:schemeClr val="accent2">
              <a:hueOff val="1016110"/>
              <a:satOff val="-4974"/>
              <a:lumOff val="279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54415" y="2686291"/>
        <a:ext cx="27347" cy="5469"/>
      </dsp:txXfrm>
    </dsp:sp>
    <dsp:sp modelId="{DE3CEC86-10A3-4F05-8557-4324939B356C}">
      <dsp:nvSpPr>
        <dsp:cNvPr id="0" name=""/>
        <dsp:cNvSpPr/>
      </dsp:nvSpPr>
      <dsp:spPr>
        <a:xfrm>
          <a:off x="1333672" y="1975613"/>
          <a:ext cx="2378042" cy="1426825"/>
        </a:xfrm>
        <a:prstGeom prst="rect">
          <a:avLst/>
        </a:prstGeom>
        <a:solidFill>
          <a:schemeClr val="accent2">
            <a:hueOff val="812888"/>
            <a:satOff val="-3979"/>
            <a:lumOff val="223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526" tIns="122315" rIns="116526" bIns="12231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* Why would someone work for your company?</a:t>
          </a:r>
          <a:endParaRPr lang="en-US" sz="1700" kern="1200"/>
        </a:p>
      </dsp:txBody>
      <dsp:txXfrm>
        <a:off x="1333672" y="1975613"/>
        <a:ext cx="2378042" cy="1426825"/>
      </dsp:txXfrm>
    </dsp:sp>
    <dsp:sp modelId="{5116FB6A-D05C-4F29-B6AF-F770C2DB0478}">
      <dsp:nvSpPr>
        <dsp:cNvPr id="0" name=""/>
        <dsp:cNvSpPr/>
      </dsp:nvSpPr>
      <dsp:spPr>
        <a:xfrm>
          <a:off x="6634906" y="2643306"/>
          <a:ext cx="5163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6349" y="45720"/>
              </a:lnTo>
            </a:path>
          </a:pathLst>
        </a:custGeom>
        <a:noFill/>
        <a:ln w="9525" cap="rnd" cmpd="sng" algn="ctr">
          <a:solidFill>
            <a:schemeClr val="accent2">
              <a:hueOff val="1354814"/>
              <a:satOff val="-6632"/>
              <a:lumOff val="372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879407" y="2686291"/>
        <a:ext cx="27347" cy="5469"/>
      </dsp:txXfrm>
    </dsp:sp>
    <dsp:sp modelId="{026E88E2-9077-46A2-93C5-C2688CEE134A}">
      <dsp:nvSpPr>
        <dsp:cNvPr id="0" name=""/>
        <dsp:cNvSpPr/>
      </dsp:nvSpPr>
      <dsp:spPr>
        <a:xfrm>
          <a:off x="4258663" y="1975613"/>
          <a:ext cx="2378042" cy="1426825"/>
        </a:xfrm>
        <a:prstGeom prst="rect">
          <a:avLst/>
        </a:prstGeom>
        <a:solidFill>
          <a:schemeClr val="accent2">
            <a:hueOff val="1083851"/>
            <a:satOff val="-5306"/>
            <a:lumOff val="298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526" tIns="122315" rIns="116526" bIns="12231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* Outline the benefits you provide</a:t>
          </a:r>
          <a:endParaRPr lang="en-US" sz="1700" kern="1200"/>
        </a:p>
      </dsp:txBody>
      <dsp:txXfrm>
        <a:off x="4258663" y="1975613"/>
        <a:ext cx="2378042" cy="1426825"/>
      </dsp:txXfrm>
    </dsp:sp>
    <dsp:sp modelId="{CA2FC668-CB47-46F2-9D00-231457E61A58}">
      <dsp:nvSpPr>
        <dsp:cNvPr id="0" name=""/>
        <dsp:cNvSpPr/>
      </dsp:nvSpPr>
      <dsp:spPr>
        <a:xfrm>
          <a:off x="7183655" y="1975613"/>
          <a:ext cx="2378042" cy="1426825"/>
        </a:xfrm>
        <a:prstGeom prst="rect">
          <a:avLst/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526" tIns="122315" rIns="116526" bIns="12231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* Provide answers to FAQs- What makes your company different?</a:t>
          </a:r>
          <a:endParaRPr lang="en-US" sz="1700" kern="1200"/>
        </a:p>
      </dsp:txBody>
      <dsp:txXfrm>
        <a:off x="7183655" y="1975613"/>
        <a:ext cx="2378042" cy="14268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1B72A-D0AA-41C8-919B-7672977D3B88}">
      <dsp:nvSpPr>
        <dsp:cNvPr id="0" name=""/>
        <dsp:cNvSpPr/>
      </dsp:nvSpPr>
      <dsp:spPr>
        <a:xfrm>
          <a:off x="195832" y="502237"/>
          <a:ext cx="910537" cy="9105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640267-A17B-4A57-BEC0-63CF5C0800A1}">
      <dsp:nvSpPr>
        <dsp:cNvPr id="0" name=""/>
        <dsp:cNvSpPr/>
      </dsp:nvSpPr>
      <dsp:spPr>
        <a:xfrm>
          <a:off x="387045" y="693449"/>
          <a:ext cx="528112" cy="5281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51C3D8-FA85-40AE-8128-6A134E7D3402}">
      <dsp:nvSpPr>
        <dsp:cNvPr id="0" name=""/>
        <dsp:cNvSpPr/>
      </dsp:nvSpPr>
      <dsp:spPr>
        <a:xfrm>
          <a:off x="1301485" y="502237"/>
          <a:ext cx="2146268" cy="910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* Post Jobs on Social Media</a:t>
          </a:r>
        </a:p>
      </dsp:txBody>
      <dsp:txXfrm>
        <a:off x="1301485" y="502237"/>
        <a:ext cx="2146268" cy="910537"/>
      </dsp:txXfrm>
    </dsp:sp>
    <dsp:sp modelId="{428949D0-FACB-469B-9292-FE882C8A6281}">
      <dsp:nvSpPr>
        <dsp:cNvPr id="0" name=""/>
        <dsp:cNvSpPr/>
      </dsp:nvSpPr>
      <dsp:spPr>
        <a:xfrm>
          <a:off x="3821724" y="502237"/>
          <a:ext cx="910537" cy="9105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76742D-E2EE-46B2-A5FE-7D1C8EFFA1F5}">
      <dsp:nvSpPr>
        <dsp:cNvPr id="0" name=""/>
        <dsp:cNvSpPr/>
      </dsp:nvSpPr>
      <dsp:spPr>
        <a:xfrm>
          <a:off x="4012937" y="693449"/>
          <a:ext cx="528112" cy="5281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5A6EF-2F70-4A14-ACE5-7791C91D67D1}">
      <dsp:nvSpPr>
        <dsp:cNvPr id="0" name=""/>
        <dsp:cNvSpPr/>
      </dsp:nvSpPr>
      <dsp:spPr>
        <a:xfrm>
          <a:off x="4927377" y="502237"/>
          <a:ext cx="2146268" cy="910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* Create a Special site for Job Postings</a:t>
          </a:r>
        </a:p>
      </dsp:txBody>
      <dsp:txXfrm>
        <a:off x="4927377" y="502237"/>
        <a:ext cx="2146268" cy="910537"/>
      </dsp:txXfrm>
    </dsp:sp>
    <dsp:sp modelId="{3FC796A3-3BD2-4FAC-8C3E-ABBC9D5F9302}">
      <dsp:nvSpPr>
        <dsp:cNvPr id="0" name=""/>
        <dsp:cNvSpPr/>
      </dsp:nvSpPr>
      <dsp:spPr>
        <a:xfrm>
          <a:off x="7447616" y="502237"/>
          <a:ext cx="910537" cy="9105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D85AA4-7EB3-47D8-8D40-7D772CC65443}">
      <dsp:nvSpPr>
        <dsp:cNvPr id="0" name=""/>
        <dsp:cNvSpPr/>
      </dsp:nvSpPr>
      <dsp:spPr>
        <a:xfrm>
          <a:off x="7638829" y="693449"/>
          <a:ext cx="528112" cy="5281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1D96C-18F1-4E71-8F83-8FC57197BBF2}">
      <dsp:nvSpPr>
        <dsp:cNvPr id="0" name=""/>
        <dsp:cNvSpPr/>
      </dsp:nvSpPr>
      <dsp:spPr>
        <a:xfrm>
          <a:off x="8553269" y="502237"/>
          <a:ext cx="2146268" cy="910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* Do not use sites frequently used by others.-Some sites are over-saturated</a:t>
          </a:r>
        </a:p>
      </dsp:txBody>
      <dsp:txXfrm>
        <a:off x="8553269" y="502237"/>
        <a:ext cx="2146268" cy="910537"/>
      </dsp:txXfrm>
    </dsp:sp>
    <dsp:sp modelId="{1FFFEBD2-D430-499E-97D5-260815C83B23}">
      <dsp:nvSpPr>
        <dsp:cNvPr id="0" name=""/>
        <dsp:cNvSpPr/>
      </dsp:nvSpPr>
      <dsp:spPr>
        <a:xfrm>
          <a:off x="195832" y="1991502"/>
          <a:ext cx="910537" cy="91053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44D979-8A53-4AE2-BA4D-862B0045F77D}">
      <dsp:nvSpPr>
        <dsp:cNvPr id="0" name=""/>
        <dsp:cNvSpPr/>
      </dsp:nvSpPr>
      <dsp:spPr>
        <a:xfrm>
          <a:off x="387045" y="2182715"/>
          <a:ext cx="528112" cy="52811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C7856-4A2B-4138-8D89-0C7755A81397}">
      <dsp:nvSpPr>
        <dsp:cNvPr id="0" name=""/>
        <dsp:cNvSpPr/>
      </dsp:nvSpPr>
      <dsp:spPr>
        <a:xfrm>
          <a:off x="1301485" y="1991502"/>
          <a:ext cx="2146268" cy="910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* Create content with your postings</a:t>
          </a:r>
        </a:p>
      </dsp:txBody>
      <dsp:txXfrm>
        <a:off x="1301485" y="1991502"/>
        <a:ext cx="2146268" cy="910537"/>
      </dsp:txXfrm>
    </dsp:sp>
    <dsp:sp modelId="{CD4B93C6-A565-4AB4-8FE0-1AD4ED59D109}">
      <dsp:nvSpPr>
        <dsp:cNvPr id="0" name=""/>
        <dsp:cNvSpPr/>
      </dsp:nvSpPr>
      <dsp:spPr>
        <a:xfrm>
          <a:off x="3821724" y="1991502"/>
          <a:ext cx="910537" cy="91053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B90C94-A845-417B-A2C6-E0C1A3038121}">
      <dsp:nvSpPr>
        <dsp:cNvPr id="0" name=""/>
        <dsp:cNvSpPr/>
      </dsp:nvSpPr>
      <dsp:spPr>
        <a:xfrm>
          <a:off x="4012937" y="2182715"/>
          <a:ext cx="528112" cy="52811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9E6FD-2A50-4012-B96D-DA11BBF1E760}">
      <dsp:nvSpPr>
        <dsp:cNvPr id="0" name=""/>
        <dsp:cNvSpPr/>
      </dsp:nvSpPr>
      <dsp:spPr>
        <a:xfrm>
          <a:off x="4927377" y="1991502"/>
          <a:ext cx="2146268" cy="910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* Use CRMs to target post your openings.</a:t>
          </a:r>
        </a:p>
      </dsp:txBody>
      <dsp:txXfrm>
        <a:off x="4927377" y="1991502"/>
        <a:ext cx="2146268" cy="9105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5D874-4DB0-4FF2-BF10-4E58445BA17D}">
      <dsp:nvSpPr>
        <dsp:cNvPr id="0" name=""/>
        <dsp:cNvSpPr/>
      </dsp:nvSpPr>
      <dsp:spPr>
        <a:xfrm>
          <a:off x="1259777" y="800"/>
          <a:ext cx="2617442" cy="15704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* Post jobs in community centers</a:t>
          </a:r>
          <a:endParaRPr lang="en-US" sz="2400" kern="1200"/>
        </a:p>
      </dsp:txBody>
      <dsp:txXfrm>
        <a:off x="1259777" y="800"/>
        <a:ext cx="2617442" cy="1570465"/>
      </dsp:txXfrm>
    </dsp:sp>
    <dsp:sp modelId="{E131F4D0-7656-4C17-9BC5-153BF8EC886A}">
      <dsp:nvSpPr>
        <dsp:cNvPr id="0" name=""/>
        <dsp:cNvSpPr/>
      </dsp:nvSpPr>
      <dsp:spPr>
        <a:xfrm>
          <a:off x="4138963" y="800"/>
          <a:ext cx="2617442" cy="15704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* Use local church bulletins</a:t>
          </a:r>
          <a:endParaRPr lang="en-US" sz="2400" kern="1200"/>
        </a:p>
      </dsp:txBody>
      <dsp:txXfrm>
        <a:off x="4138963" y="800"/>
        <a:ext cx="2617442" cy="1570465"/>
      </dsp:txXfrm>
    </dsp:sp>
    <dsp:sp modelId="{3DE7056D-E8DB-4BCD-8A79-DB65044F82A3}">
      <dsp:nvSpPr>
        <dsp:cNvPr id="0" name=""/>
        <dsp:cNvSpPr/>
      </dsp:nvSpPr>
      <dsp:spPr>
        <a:xfrm>
          <a:off x="7018150" y="800"/>
          <a:ext cx="2617442" cy="15704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* Post openings in local libraries</a:t>
          </a:r>
          <a:endParaRPr lang="en-US" sz="2400" kern="1200"/>
        </a:p>
      </dsp:txBody>
      <dsp:txXfrm>
        <a:off x="7018150" y="800"/>
        <a:ext cx="2617442" cy="1570465"/>
      </dsp:txXfrm>
    </dsp:sp>
    <dsp:sp modelId="{2EBD9B81-3DBB-4F6F-A83E-628EA2F641B4}">
      <dsp:nvSpPr>
        <dsp:cNvPr id="0" name=""/>
        <dsp:cNvSpPr/>
      </dsp:nvSpPr>
      <dsp:spPr>
        <a:xfrm>
          <a:off x="2699370" y="1833010"/>
          <a:ext cx="2617442" cy="15704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* Use local laundry places to post positions</a:t>
          </a:r>
          <a:endParaRPr lang="en-US" sz="2400" kern="1200"/>
        </a:p>
      </dsp:txBody>
      <dsp:txXfrm>
        <a:off x="2699370" y="1833010"/>
        <a:ext cx="2617442" cy="1570465"/>
      </dsp:txXfrm>
    </dsp:sp>
    <dsp:sp modelId="{FC6595AD-7D19-42FB-918A-D74C05D150EC}">
      <dsp:nvSpPr>
        <dsp:cNvPr id="0" name=""/>
        <dsp:cNvSpPr/>
      </dsp:nvSpPr>
      <dsp:spPr>
        <a:xfrm>
          <a:off x="5578557" y="1833010"/>
          <a:ext cx="2617442" cy="15704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*Info USA provide a database for local addresses </a:t>
          </a:r>
          <a:endParaRPr lang="en-US" sz="2400" kern="1200"/>
        </a:p>
      </dsp:txBody>
      <dsp:txXfrm>
        <a:off x="5578557" y="1833010"/>
        <a:ext cx="2617442" cy="15704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02BD6-F873-4309-B51A-58C90EFF0777}">
      <dsp:nvSpPr>
        <dsp:cNvPr id="0" name=""/>
        <dsp:cNvSpPr/>
      </dsp:nvSpPr>
      <dsp:spPr>
        <a:xfrm>
          <a:off x="3192" y="0"/>
          <a:ext cx="2532322" cy="340427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430" tIns="330200" rIns="197430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* Start a weekly Podcast for your organization</a:t>
          </a:r>
          <a:endParaRPr lang="en-US" sz="2200" kern="1200"/>
        </a:p>
      </dsp:txBody>
      <dsp:txXfrm>
        <a:off x="3192" y="1293625"/>
        <a:ext cx="2532322" cy="2042566"/>
      </dsp:txXfrm>
    </dsp:sp>
    <dsp:sp modelId="{5D934696-E4FD-4927-A3C0-CF925EBC92CF}">
      <dsp:nvSpPr>
        <dsp:cNvPr id="0" name=""/>
        <dsp:cNvSpPr/>
      </dsp:nvSpPr>
      <dsp:spPr>
        <a:xfrm>
          <a:off x="758711" y="340427"/>
          <a:ext cx="1021283" cy="10212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623" tIns="12700" rIns="7962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908274" y="489990"/>
        <a:ext cx="722157" cy="722157"/>
      </dsp:txXfrm>
    </dsp:sp>
    <dsp:sp modelId="{C7DE4E03-B546-475F-A4B8-DA0BE2EABDB1}">
      <dsp:nvSpPr>
        <dsp:cNvPr id="0" name=""/>
        <dsp:cNvSpPr/>
      </dsp:nvSpPr>
      <dsp:spPr>
        <a:xfrm>
          <a:off x="3192" y="3404205"/>
          <a:ext cx="2532322" cy="72"/>
        </a:xfrm>
        <a:prstGeom prst="rect">
          <a:avLst/>
        </a:prstGeom>
        <a:solidFill>
          <a:schemeClr val="accent2">
            <a:hueOff val="193545"/>
            <a:satOff val="-947"/>
            <a:lumOff val="532"/>
            <a:alphaOff val="0"/>
          </a:schemeClr>
        </a:solidFill>
        <a:ln w="19050" cap="rnd" cmpd="sng" algn="ctr">
          <a:solidFill>
            <a:schemeClr val="accent2">
              <a:hueOff val="193545"/>
              <a:satOff val="-947"/>
              <a:lumOff val="5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8A7E11-B72F-4737-80D0-6440CF62C0BD}">
      <dsp:nvSpPr>
        <dsp:cNvPr id="0" name=""/>
        <dsp:cNvSpPr/>
      </dsp:nvSpPr>
      <dsp:spPr>
        <a:xfrm>
          <a:off x="2788746" y="0"/>
          <a:ext cx="2532322" cy="3404277"/>
        </a:xfrm>
        <a:prstGeom prst="rect">
          <a:avLst/>
        </a:prstGeom>
        <a:solidFill>
          <a:schemeClr val="accent2">
            <a:tint val="40000"/>
            <a:alpha val="90000"/>
            <a:hueOff val="543256"/>
            <a:satOff val="-1571"/>
            <a:lumOff val="-33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543256"/>
              <a:satOff val="-1571"/>
              <a:lumOff val="-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430" tIns="330200" rIns="197430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* Discuss jobs in your Podcast</a:t>
          </a:r>
          <a:endParaRPr lang="en-US" sz="2200" kern="1200"/>
        </a:p>
      </dsp:txBody>
      <dsp:txXfrm>
        <a:off x="2788746" y="1293625"/>
        <a:ext cx="2532322" cy="2042566"/>
      </dsp:txXfrm>
    </dsp:sp>
    <dsp:sp modelId="{10ABAE76-9926-4BCE-9425-870E3278811F}">
      <dsp:nvSpPr>
        <dsp:cNvPr id="0" name=""/>
        <dsp:cNvSpPr/>
      </dsp:nvSpPr>
      <dsp:spPr>
        <a:xfrm>
          <a:off x="3544266" y="340427"/>
          <a:ext cx="1021283" cy="1021283"/>
        </a:xfrm>
        <a:prstGeom prst="ellipse">
          <a:avLst/>
        </a:prstGeom>
        <a:solidFill>
          <a:schemeClr val="accent2">
            <a:hueOff val="387090"/>
            <a:satOff val="-1895"/>
            <a:lumOff val="1064"/>
            <a:alphaOff val="0"/>
          </a:schemeClr>
        </a:solidFill>
        <a:ln w="19050" cap="rnd" cmpd="sng" algn="ctr">
          <a:solidFill>
            <a:schemeClr val="accent2">
              <a:hueOff val="387090"/>
              <a:satOff val="-1895"/>
              <a:lumOff val="10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623" tIns="12700" rIns="7962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693829" y="489990"/>
        <a:ext cx="722157" cy="722157"/>
      </dsp:txXfrm>
    </dsp:sp>
    <dsp:sp modelId="{236CC5F3-6679-454A-A6F9-0CF1E6ED759D}">
      <dsp:nvSpPr>
        <dsp:cNvPr id="0" name=""/>
        <dsp:cNvSpPr/>
      </dsp:nvSpPr>
      <dsp:spPr>
        <a:xfrm>
          <a:off x="2788746" y="3404205"/>
          <a:ext cx="2532322" cy="72"/>
        </a:xfrm>
        <a:prstGeom prst="rect">
          <a:avLst/>
        </a:prstGeom>
        <a:solidFill>
          <a:schemeClr val="accent2">
            <a:hueOff val="580635"/>
            <a:satOff val="-2842"/>
            <a:lumOff val="1596"/>
            <a:alphaOff val="0"/>
          </a:schemeClr>
        </a:solidFill>
        <a:ln w="19050" cap="rnd" cmpd="sng" algn="ctr">
          <a:solidFill>
            <a:schemeClr val="accent2">
              <a:hueOff val="580635"/>
              <a:satOff val="-2842"/>
              <a:lumOff val="15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8AF288-3A4D-4011-81BC-AE4603F8A434}">
      <dsp:nvSpPr>
        <dsp:cNvPr id="0" name=""/>
        <dsp:cNvSpPr/>
      </dsp:nvSpPr>
      <dsp:spPr>
        <a:xfrm>
          <a:off x="5574301" y="0"/>
          <a:ext cx="2532322" cy="3404277"/>
        </a:xfrm>
        <a:prstGeom prst="rect">
          <a:avLst/>
        </a:prstGeom>
        <a:solidFill>
          <a:schemeClr val="accent2">
            <a:tint val="40000"/>
            <a:alpha val="90000"/>
            <a:hueOff val="1086513"/>
            <a:satOff val="-3142"/>
            <a:lumOff val="-67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086513"/>
              <a:satOff val="-3142"/>
              <a:lumOff val="-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430" tIns="330200" rIns="197430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*Discuss reasons to work for your organization</a:t>
          </a:r>
          <a:endParaRPr lang="en-US" sz="2200" kern="1200"/>
        </a:p>
      </dsp:txBody>
      <dsp:txXfrm>
        <a:off x="5574301" y="1293625"/>
        <a:ext cx="2532322" cy="2042566"/>
      </dsp:txXfrm>
    </dsp:sp>
    <dsp:sp modelId="{6A67998B-077E-4758-B166-08D66E4843B3}">
      <dsp:nvSpPr>
        <dsp:cNvPr id="0" name=""/>
        <dsp:cNvSpPr/>
      </dsp:nvSpPr>
      <dsp:spPr>
        <a:xfrm>
          <a:off x="6329820" y="340427"/>
          <a:ext cx="1021283" cy="1021283"/>
        </a:xfrm>
        <a:prstGeom prst="ellipse">
          <a:avLst/>
        </a:prstGeom>
        <a:solidFill>
          <a:schemeClr val="accent2">
            <a:hueOff val="774179"/>
            <a:satOff val="-3790"/>
            <a:lumOff val="2129"/>
            <a:alphaOff val="0"/>
          </a:schemeClr>
        </a:solidFill>
        <a:ln w="19050" cap="rnd" cmpd="sng" algn="ctr">
          <a:solidFill>
            <a:schemeClr val="accent2">
              <a:hueOff val="774179"/>
              <a:satOff val="-3790"/>
              <a:lumOff val="21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623" tIns="12700" rIns="7962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479383" y="489990"/>
        <a:ext cx="722157" cy="722157"/>
      </dsp:txXfrm>
    </dsp:sp>
    <dsp:sp modelId="{BD8FDE9B-329F-4F8B-902F-3042A755A77B}">
      <dsp:nvSpPr>
        <dsp:cNvPr id="0" name=""/>
        <dsp:cNvSpPr/>
      </dsp:nvSpPr>
      <dsp:spPr>
        <a:xfrm>
          <a:off x="5574301" y="3404205"/>
          <a:ext cx="2532322" cy="72"/>
        </a:xfrm>
        <a:prstGeom prst="rect">
          <a:avLst/>
        </a:prstGeom>
        <a:solidFill>
          <a:schemeClr val="accent2">
            <a:hueOff val="967724"/>
            <a:satOff val="-4737"/>
            <a:lumOff val="2661"/>
            <a:alphaOff val="0"/>
          </a:schemeClr>
        </a:solidFill>
        <a:ln w="19050" cap="rnd" cmpd="sng" algn="ctr">
          <a:solidFill>
            <a:schemeClr val="accent2">
              <a:hueOff val="967724"/>
              <a:satOff val="-4737"/>
              <a:lumOff val="26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142F1-E8BF-45B1-A750-678776E0D783}">
      <dsp:nvSpPr>
        <dsp:cNvPr id="0" name=""/>
        <dsp:cNvSpPr/>
      </dsp:nvSpPr>
      <dsp:spPr>
        <a:xfrm>
          <a:off x="8359855" y="0"/>
          <a:ext cx="2532322" cy="3404277"/>
        </a:xfrm>
        <a:prstGeom prst="rect">
          <a:avLst/>
        </a:prstGeom>
        <a:solidFill>
          <a:schemeClr val="accent2">
            <a:tint val="40000"/>
            <a:alpha val="90000"/>
            <a:hueOff val="1629769"/>
            <a:satOff val="-4713"/>
            <a:lumOff val="-10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629769"/>
              <a:satOff val="-4713"/>
              <a:lumOff val="-1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430" tIns="330200" rIns="197430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* Blog! Blog!! Blog!!!</a:t>
          </a:r>
          <a:endParaRPr lang="en-US" sz="2200" kern="1200"/>
        </a:p>
      </dsp:txBody>
      <dsp:txXfrm>
        <a:off x="8359855" y="1293625"/>
        <a:ext cx="2532322" cy="2042566"/>
      </dsp:txXfrm>
    </dsp:sp>
    <dsp:sp modelId="{611DE070-639E-4274-BC1A-F5CDAB76B259}">
      <dsp:nvSpPr>
        <dsp:cNvPr id="0" name=""/>
        <dsp:cNvSpPr/>
      </dsp:nvSpPr>
      <dsp:spPr>
        <a:xfrm>
          <a:off x="9115375" y="340427"/>
          <a:ext cx="1021283" cy="1021283"/>
        </a:xfrm>
        <a:prstGeom prst="ellipse">
          <a:avLst/>
        </a:prstGeom>
        <a:solidFill>
          <a:schemeClr val="accent2">
            <a:hueOff val="1161269"/>
            <a:satOff val="-5685"/>
            <a:lumOff val="3193"/>
            <a:alphaOff val="0"/>
          </a:schemeClr>
        </a:solidFill>
        <a:ln w="19050" cap="rnd" cmpd="sng" algn="ctr">
          <a:solidFill>
            <a:schemeClr val="accent2">
              <a:hueOff val="1161269"/>
              <a:satOff val="-5685"/>
              <a:lumOff val="31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623" tIns="12700" rIns="7962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9264938" y="489990"/>
        <a:ext cx="722157" cy="722157"/>
      </dsp:txXfrm>
    </dsp:sp>
    <dsp:sp modelId="{D65B833F-271F-4392-852B-CB3CE0586919}">
      <dsp:nvSpPr>
        <dsp:cNvPr id="0" name=""/>
        <dsp:cNvSpPr/>
      </dsp:nvSpPr>
      <dsp:spPr>
        <a:xfrm>
          <a:off x="8359855" y="3404205"/>
          <a:ext cx="2532322" cy="72"/>
        </a:xfrm>
        <a:prstGeom prst="rect">
          <a:avLst/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accent2">
              <a:hueOff val="1354814"/>
              <a:satOff val="-6632"/>
              <a:lumOff val="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14FB8-3768-4007-83C4-939C3E1550D0}">
      <dsp:nvSpPr>
        <dsp:cNvPr id="0" name=""/>
        <dsp:cNvSpPr/>
      </dsp:nvSpPr>
      <dsp:spPr>
        <a:xfrm>
          <a:off x="8265" y="46969"/>
          <a:ext cx="2470479" cy="14822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* Brand a fair</a:t>
          </a:r>
          <a:endParaRPr lang="en-US" sz="2400" kern="1200"/>
        </a:p>
      </dsp:txBody>
      <dsp:txXfrm>
        <a:off x="51680" y="90384"/>
        <a:ext cx="2383649" cy="1395457"/>
      </dsp:txXfrm>
    </dsp:sp>
    <dsp:sp modelId="{20D0EF0D-1037-4957-A04C-A53FB34957C4}">
      <dsp:nvSpPr>
        <dsp:cNvPr id="0" name=""/>
        <dsp:cNvSpPr/>
      </dsp:nvSpPr>
      <dsp:spPr>
        <a:xfrm>
          <a:off x="2696146" y="481773"/>
          <a:ext cx="523741" cy="6126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696146" y="604309"/>
        <a:ext cx="366619" cy="367606"/>
      </dsp:txXfrm>
    </dsp:sp>
    <dsp:sp modelId="{BDF7687B-E136-498E-A396-21437BBD935F}">
      <dsp:nvSpPr>
        <dsp:cNvPr id="0" name=""/>
        <dsp:cNvSpPr/>
      </dsp:nvSpPr>
      <dsp:spPr>
        <a:xfrm>
          <a:off x="3466936" y="46969"/>
          <a:ext cx="2470479" cy="14822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* Three months to market the fair</a:t>
          </a:r>
          <a:endParaRPr lang="en-US" sz="2400" kern="1200"/>
        </a:p>
      </dsp:txBody>
      <dsp:txXfrm>
        <a:off x="3510351" y="90384"/>
        <a:ext cx="2383649" cy="1395457"/>
      </dsp:txXfrm>
    </dsp:sp>
    <dsp:sp modelId="{4661A417-6937-476E-8DA8-38C685E2280F}">
      <dsp:nvSpPr>
        <dsp:cNvPr id="0" name=""/>
        <dsp:cNvSpPr/>
      </dsp:nvSpPr>
      <dsp:spPr>
        <a:xfrm>
          <a:off x="6154817" y="481773"/>
          <a:ext cx="523741" cy="6126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6154817" y="604309"/>
        <a:ext cx="366619" cy="367606"/>
      </dsp:txXfrm>
    </dsp:sp>
    <dsp:sp modelId="{1A158A00-71C4-4DD4-B00F-5263A71F4FC9}">
      <dsp:nvSpPr>
        <dsp:cNvPr id="0" name=""/>
        <dsp:cNvSpPr/>
      </dsp:nvSpPr>
      <dsp:spPr>
        <a:xfrm>
          <a:off x="6925607" y="46969"/>
          <a:ext cx="2470479" cy="14822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* Invite other competitors</a:t>
          </a:r>
          <a:endParaRPr lang="en-US" sz="2400" kern="1200"/>
        </a:p>
      </dsp:txBody>
      <dsp:txXfrm>
        <a:off x="6969022" y="90384"/>
        <a:ext cx="2383649" cy="1395457"/>
      </dsp:txXfrm>
    </dsp:sp>
    <dsp:sp modelId="{9BC7E413-EAC1-4C6F-9226-BC462B7B9FC8}">
      <dsp:nvSpPr>
        <dsp:cNvPr id="0" name=""/>
        <dsp:cNvSpPr/>
      </dsp:nvSpPr>
      <dsp:spPr>
        <a:xfrm rot="5400000">
          <a:off x="7898976" y="1702190"/>
          <a:ext cx="523741" cy="6126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-5400000">
        <a:off x="7977044" y="1746658"/>
        <a:ext cx="367606" cy="366619"/>
      </dsp:txXfrm>
    </dsp:sp>
    <dsp:sp modelId="{EBE23D3E-DB30-4339-B806-395D9ECDB18C}">
      <dsp:nvSpPr>
        <dsp:cNvPr id="0" name=""/>
        <dsp:cNvSpPr/>
      </dsp:nvSpPr>
      <dsp:spPr>
        <a:xfrm>
          <a:off x="6925607" y="2517448"/>
          <a:ext cx="2470479" cy="148228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Connect with local Universities</a:t>
          </a:r>
          <a:endParaRPr lang="en-US" sz="2400" kern="1200"/>
        </a:p>
      </dsp:txBody>
      <dsp:txXfrm>
        <a:off x="6969022" y="2560863"/>
        <a:ext cx="2383649" cy="1395457"/>
      </dsp:txXfrm>
    </dsp:sp>
    <dsp:sp modelId="{B49E831E-DC3C-429B-AC13-17A2BBA54EF4}">
      <dsp:nvSpPr>
        <dsp:cNvPr id="0" name=""/>
        <dsp:cNvSpPr/>
      </dsp:nvSpPr>
      <dsp:spPr>
        <a:xfrm rot="10800000">
          <a:off x="6184463" y="2952253"/>
          <a:ext cx="523741" cy="6126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6341585" y="3074789"/>
        <a:ext cx="366619" cy="367606"/>
      </dsp:txXfrm>
    </dsp:sp>
    <dsp:sp modelId="{40B3DA3D-AB62-40AF-87C2-FE6519E9BF48}">
      <dsp:nvSpPr>
        <dsp:cNvPr id="0" name=""/>
        <dsp:cNvSpPr/>
      </dsp:nvSpPr>
      <dsp:spPr>
        <a:xfrm>
          <a:off x="3466936" y="2517448"/>
          <a:ext cx="2470479" cy="148228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*Connect with cultural centers</a:t>
          </a:r>
          <a:endParaRPr lang="en-US" sz="2400" kern="1200"/>
        </a:p>
      </dsp:txBody>
      <dsp:txXfrm>
        <a:off x="3510351" y="2560863"/>
        <a:ext cx="2383649" cy="13954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D057C-3590-48F2-8224-1E61ACBEE9BB}">
      <dsp:nvSpPr>
        <dsp:cNvPr id="0" name=""/>
        <dsp:cNvSpPr/>
      </dsp:nvSpPr>
      <dsp:spPr>
        <a:xfrm>
          <a:off x="1330" y="529077"/>
          <a:ext cx="1675801" cy="234612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652" tIns="330200" rIns="130652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* Host in-person community Events</a:t>
          </a:r>
        </a:p>
      </dsp:txBody>
      <dsp:txXfrm>
        <a:off x="1330" y="1420603"/>
        <a:ext cx="1675801" cy="1407673"/>
      </dsp:txXfrm>
    </dsp:sp>
    <dsp:sp modelId="{CE52E06D-A015-45CD-9198-7E8190840937}">
      <dsp:nvSpPr>
        <dsp:cNvPr id="0" name=""/>
        <dsp:cNvSpPr/>
      </dsp:nvSpPr>
      <dsp:spPr>
        <a:xfrm>
          <a:off x="487312" y="763689"/>
          <a:ext cx="703836" cy="70383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74" tIns="12700" rIns="54874" bIns="1270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1</a:t>
          </a:r>
        </a:p>
      </dsp:txBody>
      <dsp:txXfrm>
        <a:off x="590386" y="866763"/>
        <a:ext cx="497688" cy="497688"/>
      </dsp:txXfrm>
    </dsp:sp>
    <dsp:sp modelId="{FA9C9EEC-A0F7-488E-AA95-F1148279D641}">
      <dsp:nvSpPr>
        <dsp:cNvPr id="0" name=""/>
        <dsp:cNvSpPr/>
      </dsp:nvSpPr>
      <dsp:spPr>
        <a:xfrm>
          <a:off x="1330" y="2875127"/>
          <a:ext cx="1675801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BA465D-E556-4168-83E8-1402E5361B57}">
      <dsp:nvSpPr>
        <dsp:cNvPr id="0" name=""/>
        <dsp:cNvSpPr/>
      </dsp:nvSpPr>
      <dsp:spPr>
        <a:xfrm>
          <a:off x="1844711" y="529077"/>
          <a:ext cx="1675801" cy="234612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652" tIns="330200" rIns="130652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* Bring the Community together</a:t>
          </a:r>
        </a:p>
      </dsp:txBody>
      <dsp:txXfrm>
        <a:off x="1844711" y="1420603"/>
        <a:ext cx="1675801" cy="1407673"/>
      </dsp:txXfrm>
    </dsp:sp>
    <dsp:sp modelId="{83EFCCA7-3A28-4E03-B352-7016C3D907DD}">
      <dsp:nvSpPr>
        <dsp:cNvPr id="0" name=""/>
        <dsp:cNvSpPr/>
      </dsp:nvSpPr>
      <dsp:spPr>
        <a:xfrm>
          <a:off x="2330694" y="763689"/>
          <a:ext cx="703836" cy="70383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74" tIns="12700" rIns="54874" bIns="1270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2</a:t>
          </a:r>
        </a:p>
      </dsp:txBody>
      <dsp:txXfrm>
        <a:off x="2433768" y="866763"/>
        <a:ext cx="497688" cy="497688"/>
      </dsp:txXfrm>
    </dsp:sp>
    <dsp:sp modelId="{0EA790A6-A8AB-43F7-B58F-E2FE03DDBCC1}">
      <dsp:nvSpPr>
        <dsp:cNvPr id="0" name=""/>
        <dsp:cNvSpPr/>
      </dsp:nvSpPr>
      <dsp:spPr>
        <a:xfrm>
          <a:off x="1844711" y="2875127"/>
          <a:ext cx="1675801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389D3-7D36-4256-B987-AE7AB61F5EBF}">
      <dsp:nvSpPr>
        <dsp:cNvPr id="0" name=""/>
        <dsp:cNvSpPr/>
      </dsp:nvSpPr>
      <dsp:spPr>
        <a:xfrm>
          <a:off x="3688093" y="529077"/>
          <a:ext cx="1675801" cy="234612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652" tIns="330200" rIns="130652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* Recruit mothers</a:t>
          </a:r>
        </a:p>
      </dsp:txBody>
      <dsp:txXfrm>
        <a:off x="3688093" y="1420603"/>
        <a:ext cx="1675801" cy="1407673"/>
      </dsp:txXfrm>
    </dsp:sp>
    <dsp:sp modelId="{981C149A-60DD-4EF0-A00D-4A8980A36B42}">
      <dsp:nvSpPr>
        <dsp:cNvPr id="0" name=""/>
        <dsp:cNvSpPr/>
      </dsp:nvSpPr>
      <dsp:spPr>
        <a:xfrm>
          <a:off x="4174075" y="763689"/>
          <a:ext cx="703836" cy="70383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74" tIns="12700" rIns="54874" bIns="1270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3</a:t>
          </a:r>
        </a:p>
      </dsp:txBody>
      <dsp:txXfrm>
        <a:off x="4277149" y="866763"/>
        <a:ext cx="497688" cy="497688"/>
      </dsp:txXfrm>
    </dsp:sp>
    <dsp:sp modelId="{41EE6F5F-E98E-4F65-BBFC-843764CA20C3}">
      <dsp:nvSpPr>
        <dsp:cNvPr id="0" name=""/>
        <dsp:cNvSpPr/>
      </dsp:nvSpPr>
      <dsp:spPr>
        <a:xfrm>
          <a:off x="3688093" y="2875127"/>
          <a:ext cx="1675801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FCED61-B8F6-455F-807F-B0901A097356}">
      <dsp:nvSpPr>
        <dsp:cNvPr id="0" name=""/>
        <dsp:cNvSpPr/>
      </dsp:nvSpPr>
      <dsp:spPr>
        <a:xfrm>
          <a:off x="5531475" y="529077"/>
          <a:ext cx="1675801" cy="234612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652" tIns="330200" rIns="130652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* recruit Veterans and People with Disabilities</a:t>
          </a:r>
        </a:p>
      </dsp:txBody>
      <dsp:txXfrm>
        <a:off x="5531475" y="1420603"/>
        <a:ext cx="1675801" cy="1407673"/>
      </dsp:txXfrm>
    </dsp:sp>
    <dsp:sp modelId="{0F25BA35-8F8A-4576-80E7-6629947F6ED8}">
      <dsp:nvSpPr>
        <dsp:cNvPr id="0" name=""/>
        <dsp:cNvSpPr/>
      </dsp:nvSpPr>
      <dsp:spPr>
        <a:xfrm>
          <a:off x="6017457" y="763689"/>
          <a:ext cx="703836" cy="70383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74" tIns="12700" rIns="54874" bIns="1270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4</a:t>
          </a:r>
        </a:p>
      </dsp:txBody>
      <dsp:txXfrm>
        <a:off x="6120531" y="866763"/>
        <a:ext cx="497688" cy="497688"/>
      </dsp:txXfrm>
    </dsp:sp>
    <dsp:sp modelId="{36C3BC81-DFB7-409C-BAC1-E98B8D96B6DA}">
      <dsp:nvSpPr>
        <dsp:cNvPr id="0" name=""/>
        <dsp:cNvSpPr/>
      </dsp:nvSpPr>
      <dsp:spPr>
        <a:xfrm>
          <a:off x="5531475" y="2875127"/>
          <a:ext cx="1675801" cy="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AB830D-0347-4B6E-A451-48BF597C502C}">
      <dsp:nvSpPr>
        <dsp:cNvPr id="0" name=""/>
        <dsp:cNvSpPr/>
      </dsp:nvSpPr>
      <dsp:spPr>
        <a:xfrm>
          <a:off x="7374856" y="529077"/>
          <a:ext cx="1675801" cy="2346122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652" tIns="330200" rIns="130652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*Recruit new college graduates.</a:t>
          </a:r>
        </a:p>
      </dsp:txBody>
      <dsp:txXfrm>
        <a:off x="7374856" y="1420603"/>
        <a:ext cx="1675801" cy="1407673"/>
      </dsp:txXfrm>
    </dsp:sp>
    <dsp:sp modelId="{F4518A07-2625-471C-A03C-96B40ECA9EE3}">
      <dsp:nvSpPr>
        <dsp:cNvPr id="0" name=""/>
        <dsp:cNvSpPr/>
      </dsp:nvSpPr>
      <dsp:spPr>
        <a:xfrm>
          <a:off x="7860839" y="763689"/>
          <a:ext cx="703836" cy="70383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74" tIns="12700" rIns="54874" bIns="1270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5</a:t>
          </a:r>
        </a:p>
      </dsp:txBody>
      <dsp:txXfrm>
        <a:off x="7963913" y="866763"/>
        <a:ext cx="497688" cy="497688"/>
      </dsp:txXfrm>
    </dsp:sp>
    <dsp:sp modelId="{E6AFCB13-C613-49EA-81A4-3E1322B5A271}">
      <dsp:nvSpPr>
        <dsp:cNvPr id="0" name=""/>
        <dsp:cNvSpPr/>
      </dsp:nvSpPr>
      <dsp:spPr>
        <a:xfrm>
          <a:off x="7374856" y="2875127"/>
          <a:ext cx="1675801" cy="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411568-47CA-48C2-8404-55A6D513F806}">
      <dsp:nvSpPr>
        <dsp:cNvPr id="0" name=""/>
        <dsp:cNvSpPr/>
      </dsp:nvSpPr>
      <dsp:spPr>
        <a:xfrm>
          <a:off x="9218238" y="529077"/>
          <a:ext cx="1675801" cy="234612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652" tIns="330200" rIns="130652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Recruit High School Graduates</a:t>
          </a:r>
        </a:p>
      </dsp:txBody>
      <dsp:txXfrm>
        <a:off x="9218238" y="1420603"/>
        <a:ext cx="1675801" cy="1407673"/>
      </dsp:txXfrm>
    </dsp:sp>
    <dsp:sp modelId="{FD748CAD-CE41-4280-ADC7-6E1188DEB9ED}">
      <dsp:nvSpPr>
        <dsp:cNvPr id="0" name=""/>
        <dsp:cNvSpPr/>
      </dsp:nvSpPr>
      <dsp:spPr>
        <a:xfrm>
          <a:off x="9704220" y="763689"/>
          <a:ext cx="703836" cy="70383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74" tIns="12700" rIns="54874" bIns="1270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6</a:t>
          </a:r>
        </a:p>
      </dsp:txBody>
      <dsp:txXfrm>
        <a:off x="9807294" y="866763"/>
        <a:ext cx="497688" cy="497688"/>
      </dsp:txXfrm>
    </dsp:sp>
    <dsp:sp modelId="{C2124951-8F86-4804-B53D-D0ABEEB1FC4C}">
      <dsp:nvSpPr>
        <dsp:cNvPr id="0" name=""/>
        <dsp:cNvSpPr/>
      </dsp:nvSpPr>
      <dsp:spPr>
        <a:xfrm>
          <a:off x="9218238" y="2875127"/>
          <a:ext cx="1675801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2354A-EDAD-4742-B14B-1848E5D723E9}">
      <dsp:nvSpPr>
        <dsp:cNvPr id="0" name=""/>
        <dsp:cNvSpPr/>
      </dsp:nvSpPr>
      <dsp:spPr>
        <a:xfrm>
          <a:off x="0" y="558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3074C-5A6F-4499-8281-35E2BA575876}">
      <dsp:nvSpPr>
        <dsp:cNvPr id="0" name=""/>
        <dsp:cNvSpPr/>
      </dsp:nvSpPr>
      <dsp:spPr>
        <a:xfrm>
          <a:off x="0" y="558"/>
          <a:ext cx="6496050" cy="914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* Be known in your community</a:t>
          </a:r>
        </a:p>
      </dsp:txBody>
      <dsp:txXfrm>
        <a:off x="0" y="558"/>
        <a:ext cx="6496050" cy="914176"/>
      </dsp:txXfrm>
    </dsp:sp>
    <dsp:sp modelId="{947D498A-F8D7-48EF-8D77-0328EDB48B8A}">
      <dsp:nvSpPr>
        <dsp:cNvPr id="0" name=""/>
        <dsp:cNvSpPr/>
      </dsp:nvSpPr>
      <dsp:spPr>
        <a:xfrm>
          <a:off x="0" y="914734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338703"/>
                <a:satOff val="-1658"/>
                <a:lumOff val="931"/>
                <a:alphaOff val="0"/>
                <a:tint val="98000"/>
                <a:lumMod val="114000"/>
              </a:schemeClr>
            </a:gs>
            <a:gs pos="100000">
              <a:schemeClr val="accent2">
                <a:hueOff val="338703"/>
                <a:satOff val="-1658"/>
                <a:lumOff val="931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338703"/>
              <a:satOff val="-1658"/>
              <a:lumOff val="93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DDF604-CEA4-48A5-84AE-52D77995F0DD}">
      <dsp:nvSpPr>
        <dsp:cNvPr id="0" name=""/>
        <dsp:cNvSpPr/>
      </dsp:nvSpPr>
      <dsp:spPr>
        <a:xfrm>
          <a:off x="0" y="914734"/>
          <a:ext cx="6496050" cy="914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* Practice Concourses Capitalism</a:t>
          </a:r>
        </a:p>
      </dsp:txBody>
      <dsp:txXfrm>
        <a:off x="0" y="914734"/>
        <a:ext cx="6496050" cy="914176"/>
      </dsp:txXfrm>
    </dsp:sp>
    <dsp:sp modelId="{AB077098-B561-4811-B96F-C6F1F9CD40E2}">
      <dsp:nvSpPr>
        <dsp:cNvPr id="0" name=""/>
        <dsp:cNvSpPr/>
      </dsp:nvSpPr>
      <dsp:spPr>
        <a:xfrm>
          <a:off x="0" y="1828911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677407"/>
                <a:satOff val="-3316"/>
                <a:lumOff val="1862"/>
                <a:alphaOff val="0"/>
                <a:tint val="98000"/>
                <a:lumMod val="114000"/>
              </a:schemeClr>
            </a:gs>
            <a:gs pos="100000">
              <a:schemeClr val="accent2">
                <a:hueOff val="677407"/>
                <a:satOff val="-3316"/>
                <a:lumOff val="1862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677407"/>
              <a:satOff val="-3316"/>
              <a:lumOff val="186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D4BE56-854D-4AE2-880A-177E6CA1D09A}">
      <dsp:nvSpPr>
        <dsp:cNvPr id="0" name=""/>
        <dsp:cNvSpPr/>
      </dsp:nvSpPr>
      <dsp:spPr>
        <a:xfrm>
          <a:off x="0" y="1828911"/>
          <a:ext cx="6496050" cy="914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* Network! Network. Network!!!</a:t>
          </a:r>
        </a:p>
      </dsp:txBody>
      <dsp:txXfrm>
        <a:off x="0" y="1828911"/>
        <a:ext cx="6496050" cy="914176"/>
      </dsp:txXfrm>
    </dsp:sp>
    <dsp:sp modelId="{590D6C47-815F-4923-8789-06F3617B0F27}">
      <dsp:nvSpPr>
        <dsp:cNvPr id="0" name=""/>
        <dsp:cNvSpPr/>
      </dsp:nvSpPr>
      <dsp:spPr>
        <a:xfrm>
          <a:off x="0" y="2743088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1016110"/>
                <a:satOff val="-4974"/>
                <a:lumOff val="2794"/>
                <a:alphaOff val="0"/>
                <a:tint val="98000"/>
                <a:lumMod val="114000"/>
              </a:schemeClr>
            </a:gs>
            <a:gs pos="100000">
              <a:schemeClr val="accent2">
                <a:hueOff val="1016110"/>
                <a:satOff val="-4974"/>
                <a:lumOff val="2794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1016110"/>
              <a:satOff val="-4974"/>
              <a:lumOff val="2794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EC594F-CCEA-4627-9EB0-28099A905CD4}">
      <dsp:nvSpPr>
        <dsp:cNvPr id="0" name=""/>
        <dsp:cNvSpPr/>
      </dsp:nvSpPr>
      <dsp:spPr>
        <a:xfrm>
          <a:off x="0" y="2743088"/>
          <a:ext cx="6496050" cy="914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*Enjoy Recruitment</a:t>
          </a:r>
        </a:p>
      </dsp:txBody>
      <dsp:txXfrm>
        <a:off x="0" y="2743088"/>
        <a:ext cx="6496050" cy="914176"/>
      </dsp:txXfrm>
    </dsp:sp>
    <dsp:sp modelId="{4C4E36EB-FEDF-479B-A071-1391BFD23EDE}">
      <dsp:nvSpPr>
        <dsp:cNvPr id="0" name=""/>
        <dsp:cNvSpPr/>
      </dsp:nvSpPr>
      <dsp:spPr>
        <a:xfrm>
          <a:off x="0" y="3657265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1354814"/>
              <a:satOff val="-6632"/>
              <a:lumOff val="372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35A6AA-A1CD-45D7-BEE9-2DF2B798D350}">
      <dsp:nvSpPr>
        <dsp:cNvPr id="0" name=""/>
        <dsp:cNvSpPr/>
      </dsp:nvSpPr>
      <dsp:spPr>
        <a:xfrm>
          <a:off x="0" y="3657265"/>
          <a:ext cx="6496050" cy="914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* Your Business sustainability depends on your workforce.</a:t>
          </a:r>
        </a:p>
      </dsp:txBody>
      <dsp:txXfrm>
        <a:off x="0" y="3657265"/>
        <a:ext cx="6496050" cy="91417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09C1F-99EE-4B2B-9DAC-855B39507B48}">
      <dsp:nvSpPr>
        <dsp:cNvPr id="0" name=""/>
        <dsp:cNvSpPr/>
      </dsp:nvSpPr>
      <dsp:spPr>
        <a:xfrm>
          <a:off x="1409535" y="1864"/>
          <a:ext cx="2125341" cy="12752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* Referrals Bonuses work</a:t>
          </a:r>
          <a:endParaRPr lang="en-US" sz="1800" kern="1200"/>
        </a:p>
      </dsp:txBody>
      <dsp:txXfrm>
        <a:off x="1446884" y="39213"/>
        <a:ext cx="2050643" cy="1200507"/>
      </dsp:txXfrm>
    </dsp:sp>
    <dsp:sp modelId="{7C48806D-66B9-4EDA-B06E-D559EB70BE33}">
      <dsp:nvSpPr>
        <dsp:cNvPr id="0" name=""/>
        <dsp:cNvSpPr/>
      </dsp:nvSpPr>
      <dsp:spPr>
        <a:xfrm>
          <a:off x="3721907" y="375925"/>
          <a:ext cx="450572" cy="5270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3721907" y="481342"/>
        <a:ext cx="315400" cy="316250"/>
      </dsp:txXfrm>
    </dsp:sp>
    <dsp:sp modelId="{3C26A9F4-ADD9-45B3-8B6A-02F0E9298371}">
      <dsp:nvSpPr>
        <dsp:cNvPr id="0" name=""/>
        <dsp:cNvSpPr/>
      </dsp:nvSpPr>
      <dsp:spPr>
        <a:xfrm>
          <a:off x="4385014" y="1864"/>
          <a:ext cx="2125341" cy="12752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*Sign-in bonuses do work-Do, not do them</a:t>
          </a:r>
          <a:endParaRPr lang="en-US" sz="1800" kern="1200"/>
        </a:p>
      </dsp:txBody>
      <dsp:txXfrm>
        <a:off x="4422363" y="39213"/>
        <a:ext cx="2050643" cy="1200507"/>
      </dsp:txXfrm>
    </dsp:sp>
    <dsp:sp modelId="{4CEA3BBF-9187-4814-8756-B59082564744}">
      <dsp:nvSpPr>
        <dsp:cNvPr id="0" name=""/>
        <dsp:cNvSpPr/>
      </dsp:nvSpPr>
      <dsp:spPr>
        <a:xfrm>
          <a:off x="6697386" y="375925"/>
          <a:ext cx="450572" cy="5270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6697386" y="481342"/>
        <a:ext cx="315400" cy="316250"/>
      </dsp:txXfrm>
    </dsp:sp>
    <dsp:sp modelId="{D570615A-75A3-44C5-847B-AEC7B7342B5A}">
      <dsp:nvSpPr>
        <dsp:cNvPr id="0" name=""/>
        <dsp:cNvSpPr/>
      </dsp:nvSpPr>
      <dsp:spPr>
        <a:xfrm>
          <a:off x="7360492" y="1864"/>
          <a:ext cx="2125341" cy="127520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* Use your employees as “foot soldiers.”</a:t>
          </a:r>
          <a:endParaRPr lang="en-US" sz="1800" kern="1200"/>
        </a:p>
      </dsp:txBody>
      <dsp:txXfrm>
        <a:off x="7397841" y="39213"/>
        <a:ext cx="2050643" cy="1200507"/>
      </dsp:txXfrm>
    </dsp:sp>
    <dsp:sp modelId="{6BB59120-60F2-4D8E-A7D4-8C778399608B}">
      <dsp:nvSpPr>
        <dsp:cNvPr id="0" name=""/>
        <dsp:cNvSpPr/>
      </dsp:nvSpPr>
      <dsp:spPr>
        <a:xfrm rot="5400000">
          <a:off x="8197877" y="1425844"/>
          <a:ext cx="450572" cy="5270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8265038" y="1464100"/>
        <a:ext cx="316250" cy="315400"/>
      </dsp:txXfrm>
    </dsp:sp>
    <dsp:sp modelId="{12B5D7DD-D638-4073-8C68-D3CBD1F0A93F}">
      <dsp:nvSpPr>
        <dsp:cNvPr id="0" name=""/>
        <dsp:cNvSpPr/>
      </dsp:nvSpPr>
      <dsp:spPr>
        <a:xfrm>
          <a:off x="7360492" y="2127206"/>
          <a:ext cx="2125341" cy="12752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No Bommerange employee-You do not need them</a:t>
          </a:r>
          <a:endParaRPr lang="en-US" sz="1800" kern="1200"/>
        </a:p>
      </dsp:txBody>
      <dsp:txXfrm>
        <a:off x="7397841" y="2164555"/>
        <a:ext cx="2050643" cy="1200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10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03496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33050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166679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7840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11/27/2022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59765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11/27/2022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08907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1906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20698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373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995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889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622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11/27/2022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45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11/27/2022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13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11/27/2022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65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522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9751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40" r:id="rId1"/>
    <p:sldLayoutId id="2147484241" r:id="rId2"/>
    <p:sldLayoutId id="2147484242" r:id="rId3"/>
    <p:sldLayoutId id="2147484243" r:id="rId4"/>
    <p:sldLayoutId id="2147484244" r:id="rId5"/>
    <p:sldLayoutId id="2147484245" r:id="rId6"/>
    <p:sldLayoutId id="2147484246" r:id="rId7"/>
    <p:sldLayoutId id="2147484247" r:id="rId8"/>
    <p:sldLayoutId id="2147484248" r:id="rId9"/>
    <p:sldLayoutId id="2147484249" r:id="rId10"/>
    <p:sldLayoutId id="2147484250" r:id="rId11"/>
    <p:sldLayoutId id="2147484251" r:id="rId12"/>
    <p:sldLayoutId id="2147484252" r:id="rId13"/>
    <p:sldLayoutId id="2147484253" r:id="rId14"/>
    <p:sldLayoutId id="2147484254" r:id="rId15"/>
    <p:sldLayoutId id="2147484255" r:id="rId16"/>
    <p:sldLayoutId id="214748425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1" y="97655"/>
            <a:ext cx="5640280" cy="3453414"/>
          </a:xfrm>
        </p:spPr>
        <p:txBody>
          <a:bodyPr>
            <a:normAutofit/>
          </a:bodyPr>
          <a:lstStyle/>
          <a:p>
            <a:r>
              <a:rPr lang="en-US" sz="4400" dirty="0"/>
              <a:t>Actionalizationlization of Recruitment Strategies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dirty="0" err="1"/>
              <a:t>Dr.Oni-Eseleh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8ED7A3-4E33-EB93-3583-909501058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sz="3900">
                <a:solidFill>
                  <a:srgbClr val="EBEBEB"/>
                </a:solidFill>
              </a:rPr>
              <a:t>Reward your employees for Referrals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77DE15C-C542-13B7-2161-7E8DDA48A1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4545503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5674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4BA38E-0F52-A07B-3543-184D2A068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Discuss and Change Strategies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17DDC96-A75F-CF43-E19E-6E6D80FA5D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4439976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3800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0C508-7857-B8D8-B040-77A7FD9A7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4777380"/>
            <a:ext cx="6974911" cy="8614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0" i="0" kern="1200" cap="all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-Questions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8ADCE3-AC0A-8378-E511-7B3E0C946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6974915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Questions and Answers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39784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041C8-A991-23A1-3DB1-525A4EF73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Optimization of Job Postings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70AA590-DAD4-D0DF-0025-64E02009B4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835786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01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037263-BB0A-3D51-1AC9-633C761E0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Update your Website Career Page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554F88C-4609-1E38-BA12-EB9CD298DA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784217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2168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AADE54-DB1E-41B5-4F85-C0DC53761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Create your  Posting Brand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B7A80B0-D6B1-4008-6007-CEC0958EC9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3125642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6234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3FD7F9-DAD1-2709-E9C6-363B436C7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Gorilla Posting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BFDE0AA-65F0-B4C6-8AB0-70C023FA84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286598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8717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A30B39-2E71-73F8-A4EB-E0859280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Podcast  Posting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79EAF3B-4535-9FDB-CC56-45FB53C9AD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4775503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5744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7D6DC-DF0F-E3AD-F755-FC55F394C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 dirty="0"/>
              <a:t>Host a Job Fair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5AC751-51B1-BC01-3429-79DC8612FD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8662915"/>
              </p:ext>
            </p:extLst>
          </p:nvPr>
        </p:nvGraphicFramePr>
        <p:xfrm>
          <a:off x="646111" y="2237362"/>
          <a:ext cx="9404352" cy="4046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8681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74B08-E33E-11AF-E7D2-C220D0D28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Community Events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CC6CF26-4C53-949D-2139-DA98AFBED9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774457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8504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5C98BC-5533-03D6-30B7-A3E5D74FD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F2F2F2"/>
                </a:solidFill>
              </a:rPr>
              <a:t>Be a Brand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BACA44E-CCE0-0375-CCE9-D6BC4F0F62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356945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6652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</TotalTime>
  <Words>364</Words>
  <Application>Microsoft Office PowerPoint</Application>
  <PresentationFormat>Widescreen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Actionalizationlization of Recruitment Strategies</vt:lpstr>
      <vt:lpstr>Optimization of Job Postings</vt:lpstr>
      <vt:lpstr>Update your Website Career Page</vt:lpstr>
      <vt:lpstr>Create your  Posting Brand</vt:lpstr>
      <vt:lpstr>Gorilla Posting</vt:lpstr>
      <vt:lpstr>Podcast  Posting</vt:lpstr>
      <vt:lpstr>Host a Job Fair</vt:lpstr>
      <vt:lpstr>Community Events</vt:lpstr>
      <vt:lpstr>Be a Brand</vt:lpstr>
      <vt:lpstr>Reward your employees for Referrals</vt:lpstr>
      <vt:lpstr>Discuss and Change Strategies</vt:lpstr>
      <vt:lpstr>Questions and 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Actionalizationlization of Recruitment Strategies</dc:title>
  <dc:creator>Dr. Mathias Oni-Eseleh</dc:creator>
  <cp:lastModifiedBy>Dr. Mathias Oni-Eseleh</cp:lastModifiedBy>
  <cp:revision>2</cp:revision>
  <dcterms:created xsi:type="dcterms:W3CDTF">2022-11-27T21:45:10Z</dcterms:created>
  <dcterms:modified xsi:type="dcterms:W3CDTF">2022-11-27T22:20:47Z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