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</p:sld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184DA70-C731-4C70-880D-CCD4705E623C}" type="datetime1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41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6539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66367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17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588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2450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85029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3059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7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08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88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68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70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3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11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3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D6E202-B606-4609-B914-27C9371A1F6D}" type="datetime1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1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9A024A3-1C22-4ECE-9940-39AA52852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810B5B84-2981-4BAE-930E-26E49E4FA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C6085A8-F07A-4D3B-90E2-2CFDA8438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B6D5E93-D00D-411E-8E34-619620A9CC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96CE5CC-9673-442A-B737-1F339217A6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4967AA9-CD2C-4A63-B823-5B56765FA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82FCE16-A312-4F38-8605-028781151C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7897" y="674704"/>
            <a:ext cx="4451459" cy="600105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Managing Nonprofit Organizations in a post-pandemic environment</a:t>
            </a:r>
            <a:br>
              <a:rPr lang="en-US" dirty="0"/>
            </a:br>
            <a:br>
              <a:rPr lang="en-US" dirty="0"/>
            </a:br>
            <a:br>
              <a:rPr lang="en-US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045" y="5086906"/>
            <a:ext cx="4313856" cy="504153"/>
          </a:xfrm>
        </p:spPr>
        <p:txBody>
          <a:bodyPr>
            <a:normAutofit/>
          </a:bodyPr>
          <a:lstStyle/>
          <a:p>
            <a:r>
              <a:rPr lang="en-US" dirty="0"/>
              <a:t>Dr. Oni-Eseleh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B3EA36-32FA-45B8-9C8E-B9F3520EE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1" r="-1" b="14599"/>
          <a:stretch/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DC478F-1B0E-4A8A-B3B9-460AB0A0F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EEB37-F6E0-DC34-40B7-3803051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FFF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management </a:t>
            </a:r>
            <a:endParaRPr lang="en-US" sz="3300">
              <a:solidFill>
                <a:srgbClr val="FFFFFF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4950C-0C51-C057-5E10-878766610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management is just as crucial for nonprofit organizations as for small businesses and large corporations.</a:t>
            </a:r>
          </a:p>
          <a:p>
            <a:endParaRPr lang="en-US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E4F490-FA76-4FF0-B36A-72B01E117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8C51A-4ECF-4857-8298-6C8334C7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1C46E-A2A6-4DF0-84BD-502A2E56D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sq">
            <a:solidFill>
              <a:srgbClr val="FFFFFF">
                <a:alpha val="80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52133-705F-ED9B-DD24-46297C9ED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Making Adjustments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E4C0A-D88E-41BB-8F06-8C0E2604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A29B9-C630-2BC8-427D-518AA9705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Managers in these organizations adjust and integrate the various management functions, activities, and roles to meet the unique challenges they face.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7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CCAF7D5-2AD8-4BDF-BE92-13524EA04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8C92429-C2FF-43F8-9F54-FF73D1271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35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8E75E6-FD49-46E3-B23E-9D5C97110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28539"/>
            <a:ext cx="10905066" cy="5600922"/>
          </a:xfrm>
          <a:prstGeom prst="rect">
            <a:avLst/>
          </a:prstGeom>
          <a:solidFill>
            <a:schemeClr val="accent6"/>
          </a:solidFill>
          <a:ln cap="sq">
            <a:noFill/>
            <a:miter lim="800000"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EE6BA1-F87F-4073-B5AB-365A42AD3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790956"/>
            <a:ext cx="10579608" cy="52760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07783-18E7-2CC3-AEA2-A4707B5E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330" y="1275587"/>
            <a:ext cx="9596842" cy="33192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Investments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DD476-F80E-C7FC-47E0-DBDFADAB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035" y="4981075"/>
            <a:ext cx="8271930" cy="6535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900">
                <a:solidFill>
                  <a:srgbClr val="FFFFFF"/>
                </a:solidFill>
              </a:rPr>
              <a:t>Invest in new technology to manage inventory and allocate resources more efficiently.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B678A5-A064-46A6-817F-AE02396CC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5551" y="4769963"/>
            <a:ext cx="13008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55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70FBCAC-61D3-4A0E-B006-99BD1E45E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8CEBC1-88BF-44EE-9B76-E49D09680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260CE8-86F1-4BE2-8ECD-6A582742E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E8EC59-2265-41C5-A1C8-7F2C95AE3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BE6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88900" dist="254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DED7D-99BA-D950-EE1F-24B23B16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75" y="937501"/>
            <a:ext cx="6271075" cy="49713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rgbClr val="212121"/>
                </a:solidFill>
              </a:rPr>
              <a:t>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86461-B620-315D-9104-5D8846354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19" y="937501"/>
            <a:ext cx="2778891" cy="49713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>
                <a:solidFill>
                  <a:srgbClr val="FFFFFF"/>
                </a:solidFill>
              </a:rPr>
              <a:t>Managers in nonprofit organizations should direct their efforts toward generating social impact </a:t>
            </a:r>
          </a:p>
        </p:txBody>
      </p:sp>
    </p:spTree>
    <p:extLst>
      <p:ext uri="{BB962C8B-B14F-4D97-AF65-F5344CB8AC3E}">
        <p14:creationId xmlns:p14="http://schemas.microsoft.com/office/powerpoint/2010/main" val="263029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4F7C90B-8333-4519-BE89-44DEAD4D3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EAE297-BAB5-4C1D-9F2C-D67C4FEC8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B5727-AE21-CE26-9927-59B06D0A6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547" y="965200"/>
            <a:ext cx="6065253" cy="492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>
                <a:solidFill>
                  <a:schemeClr val="tx1"/>
                </a:solidFill>
              </a:rPr>
              <a:t>Defining 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549E3-BA38-984B-9CEF-204AAA1D3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965200"/>
            <a:ext cx="3220683" cy="492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chemeClr val="tx1"/>
                </a:solidFill>
              </a:rPr>
              <a:t>Managers in nonprofit organizations often struggle with what constitutes effectiveness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6DCE45-FCB6-4B94-8EDA-A0CC941E7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143000"/>
            <a:ext cx="0" cy="44276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36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4F7C90B-8333-4519-BE89-44DEAD4D3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EAE297-BAB5-4C1D-9F2C-D67C4FEC8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57C75-74BE-CEB9-148C-77801FDA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547" y="965200"/>
            <a:ext cx="6065253" cy="492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>
                <a:solidFill>
                  <a:schemeClr val="tx1"/>
                </a:solidFill>
              </a:rPr>
              <a:t>Questions and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E46F7-C6D8-BE15-49EF-37F6BAEDB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965200"/>
            <a:ext cx="3220683" cy="492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chemeClr val="tx1"/>
                </a:solidFill>
              </a:rPr>
              <a:t>Contact: Info@Bommagroup.Com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6DCE45-FCB6-4B94-8EDA-A0CC941E7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143000"/>
            <a:ext cx="0" cy="44276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384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107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Berlin Sans FB Demi</vt:lpstr>
      <vt:lpstr>Calibri</vt:lpstr>
      <vt:lpstr>Garamond</vt:lpstr>
      <vt:lpstr>Organic</vt:lpstr>
      <vt:lpstr>Managing Nonprofit Organizations in a post-pandemic environment   </vt:lpstr>
      <vt:lpstr>Good management </vt:lpstr>
      <vt:lpstr>Making Adjustments</vt:lpstr>
      <vt:lpstr>Investments</vt:lpstr>
      <vt:lpstr>Efforts</vt:lpstr>
      <vt:lpstr>Defining effectiveness</vt:lpstr>
      <vt:lpstr>Questions and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Nonprofit Organizations in a post-pandemic environment   </dc:title>
  <dc:creator>Dr. Mathias Oni-Eseleh</dc:creator>
  <cp:lastModifiedBy>Dr. Mathias Oni-Eseleh</cp:lastModifiedBy>
  <cp:revision>1</cp:revision>
  <dcterms:created xsi:type="dcterms:W3CDTF">2022-10-22T21:44:09Z</dcterms:created>
  <dcterms:modified xsi:type="dcterms:W3CDTF">2022-10-22T21:55:30Z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