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9" autoAdjust="0"/>
  </p:normalViewPr>
  <p:slideViewPr>
    <p:cSldViewPr>
      <p:cViewPr>
        <p:scale>
          <a:sx n="150" d="100"/>
          <a:sy n="150" d="100"/>
        </p:scale>
        <p:origin x="86" y="-73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9CE9D4-0107-47E7-9915-9BCCF9F31299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37FD88A-592E-491A-91F7-CADFF7E3E437}">
      <dgm:prSet/>
      <dgm:spPr/>
      <dgm:t>
        <a:bodyPr/>
        <a:lstStyle/>
        <a:p>
          <a:r>
            <a:rPr lang="en-US" dirty="0"/>
            <a:t>An unstable or crucial time or situation in an Organization</a:t>
          </a:r>
        </a:p>
      </dgm:t>
    </dgm:pt>
    <dgm:pt modelId="{96FE4C7A-A014-4D80-B838-9FB5CA2F1A38}" type="parTrans" cxnId="{6F52E16D-0411-42D6-928C-C854F5757195}">
      <dgm:prSet/>
      <dgm:spPr/>
      <dgm:t>
        <a:bodyPr/>
        <a:lstStyle/>
        <a:p>
          <a:endParaRPr lang="en-US"/>
        </a:p>
      </dgm:t>
    </dgm:pt>
    <dgm:pt modelId="{4EBECFB1-A69B-4297-9990-E0AA049B4E00}" type="sibTrans" cxnId="{6F52E16D-0411-42D6-928C-C854F5757195}">
      <dgm:prSet/>
      <dgm:spPr/>
      <dgm:t>
        <a:bodyPr/>
        <a:lstStyle/>
        <a:p>
          <a:endParaRPr lang="en-US"/>
        </a:p>
      </dgm:t>
    </dgm:pt>
    <dgm:pt modelId="{2F9D1F1E-83C3-4F1D-9CFF-002808393172}">
      <dgm:prSet/>
      <dgm:spPr/>
      <dgm:t>
        <a:bodyPr/>
        <a:lstStyle/>
        <a:p>
          <a:r>
            <a:rPr lang="en-US" dirty="0"/>
            <a:t>An emotionally significant event, </a:t>
          </a:r>
        </a:p>
      </dgm:t>
    </dgm:pt>
    <dgm:pt modelId="{4EE73827-E14A-4795-BE6C-33D6C4DE1532}" type="parTrans" cxnId="{DA01E565-E5E6-428D-A84D-342916A6787B}">
      <dgm:prSet/>
      <dgm:spPr/>
      <dgm:t>
        <a:bodyPr/>
        <a:lstStyle/>
        <a:p>
          <a:endParaRPr lang="en-US"/>
        </a:p>
      </dgm:t>
    </dgm:pt>
    <dgm:pt modelId="{E09A0587-C2ED-4C81-ABCD-F8A34C3D0C0B}" type="sibTrans" cxnId="{DA01E565-E5E6-428D-A84D-342916A6787B}">
      <dgm:prSet/>
      <dgm:spPr/>
      <dgm:t>
        <a:bodyPr/>
        <a:lstStyle/>
        <a:p>
          <a:endParaRPr lang="en-US"/>
        </a:p>
      </dgm:t>
    </dgm:pt>
    <dgm:pt modelId="{140BB21B-024C-4C90-BE0F-6392B1B21B28}">
      <dgm:prSet/>
      <dgm:spPr/>
      <dgm:t>
        <a:bodyPr/>
        <a:lstStyle/>
        <a:p>
          <a:r>
            <a:rPr lang="en-US" dirty="0"/>
            <a:t>A radical change in the status of an Organization</a:t>
          </a:r>
        </a:p>
      </dgm:t>
    </dgm:pt>
    <dgm:pt modelId="{23A7F65D-64F8-4F94-B9BF-8D9DEC98D054}" type="parTrans" cxnId="{593746F3-46BB-42CC-A30E-404F95D11414}">
      <dgm:prSet/>
      <dgm:spPr/>
      <dgm:t>
        <a:bodyPr/>
        <a:lstStyle/>
        <a:p>
          <a:endParaRPr lang="en-US"/>
        </a:p>
      </dgm:t>
    </dgm:pt>
    <dgm:pt modelId="{A72B6849-C973-451A-97D2-E4D4B58F3568}" type="sibTrans" cxnId="{593746F3-46BB-42CC-A30E-404F95D11414}">
      <dgm:prSet/>
      <dgm:spPr/>
      <dgm:t>
        <a:bodyPr/>
        <a:lstStyle/>
        <a:p>
          <a:endParaRPr lang="en-US"/>
        </a:p>
      </dgm:t>
    </dgm:pt>
    <dgm:pt modelId="{BDA1B079-8F73-433A-B3EB-0EC994CE095F}">
      <dgm:prSet/>
      <dgm:spPr/>
      <dgm:t>
        <a:bodyPr/>
        <a:lstStyle/>
        <a:p>
          <a:r>
            <a:rPr lang="en-US" dirty="0"/>
            <a:t>A destabilizing occurrence</a:t>
          </a:r>
        </a:p>
      </dgm:t>
    </dgm:pt>
    <dgm:pt modelId="{BA9C415A-4DFF-49F5-A5A8-B361EB15991B}" type="parTrans" cxnId="{E8D51203-79CA-4F5A-BC89-09E0ECEEFD82}">
      <dgm:prSet/>
      <dgm:spPr/>
      <dgm:t>
        <a:bodyPr/>
        <a:lstStyle/>
        <a:p>
          <a:endParaRPr lang="en-US"/>
        </a:p>
      </dgm:t>
    </dgm:pt>
    <dgm:pt modelId="{02AEBB3B-11CA-4CE1-AB5E-40D3F84A0F04}" type="sibTrans" cxnId="{E8D51203-79CA-4F5A-BC89-09E0ECEEFD82}">
      <dgm:prSet/>
      <dgm:spPr/>
      <dgm:t>
        <a:bodyPr/>
        <a:lstStyle/>
        <a:p>
          <a:endParaRPr lang="en-US"/>
        </a:p>
      </dgm:t>
    </dgm:pt>
    <dgm:pt modelId="{D9F5B3CF-9E84-4837-ACB3-A60346193B45}">
      <dgm:prSet/>
      <dgm:spPr/>
      <dgm:t>
        <a:bodyPr/>
        <a:lstStyle/>
        <a:p>
          <a:r>
            <a:rPr lang="en-US" dirty="0"/>
            <a:t>Negative Publicity</a:t>
          </a:r>
        </a:p>
      </dgm:t>
    </dgm:pt>
    <dgm:pt modelId="{0F032644-68D2-4FF8-BB03-C52628DCC0CB}" type="parTrans" cxnId="{8390B75F-D384-4F45-AD16-933E7A150D6A}">
      <dgm:prSet/>
      <dgm:spPr/>
      <dgm:t>
        <a:bodyPr/>
        <a:lstStyle/>
        <a:p>
          <a:endParaRPr lang="en-US"/>
        </a:p>
      </dgm:t>
    </dgm:pt>
    <dgm:pt modelId="{D5055E22-0F7B-4D24-9034-95E736C69332}" type="sibTrans" cxnId="{8390B75F-D384-4F45-AD16-933E7A150D6A}">
      <dgm:prSet/>
      <dgm:spPr/>
      <dgm:t>
        <a:bodyPr/>
        <a:lstStyle/>
        <a:p>
          <a:endParaRPr lang="en-US"/>
        </a:p>
      </dgm:t>
    </dgm:pt>
    <dgm:pt modelId="{55EA1AAC-F319-420F-B561-E5A6738EE6C6}" type="pres">
      <dgm:prSet presAssocID="{2E9CE9D4-0107-47E7-9915-9BCCF9F31299}" presName="diagram" presStyleCnt="0">
        <dgm:presLayoutVars>
          <dgm:dir/>
          <dgm:resizeHandles val="exact"/>
        </dgm:presLayoutVars>
      </dgm:prSet>
      <dgm:spPr/>
    </dgm:pt>
    <dgm:pt modelId="{2A0AB9C3-8CB7-4B8B-9628-5204A56E6A50}" type="pres">
      <dgm:prSet presAssocID="{237FD88A-592E-491A-91F7-CADFF7E3E437}" presName="node" presStyleLbl="node1" presStyleIdx="0" presStyleCnt="5">
        <dgm:presLayoutVars>
          <dgm:bulletEnabled val="1"/>
        </dgm:presLayoutVars>
      </dgm:prSet>
      <dgm:spPr/>
    </dgm:pt>
    <dgm:pt modelId="{DFE348E8-3B09-44AB-8E04-E3A53A42B0C1}" type="pres">
      <dgm:prSet presAssocID="{4EBECFB1-A69B-4297-9990-E0AA049B4E00}" presName="sibTrans" presStyleLbl="sibTrans2D1" presStyleIdx="0" presStyleCnt="4"/>
      <dgm:spPr/>
    </dgm:pt>
    <dgm:pt modelId="{5CED7A15-43D6-4BEF-A0B4-A79A815FEF73}" type="pres">
      <dgm:prSet presAssocID="{4EBECFB1-A69B-4297-9990-E0AA049B4E00}" presName="connectorText" presStyleLbl="sibTrans2D1" presStyleIdx="0" presStyleCnt="4"/>
      <dgm:spPr/>
    </dgm:pt>
    <dgm:pt modelId="{1E5E6BC0-4D28-4A1C-B22E-7D1B493D9D1D}" type="pres">
      <dgm:prSet presAssocID="{2F9D1F1E-83C3-4F1D-9CFF-002808393172}" presName="node" presStyleLbl="node1" presStyleIdx="1" presStyleCnt="5">
        <dgm:presLayoutVars>
          <dgm:bulletEnabled val="1"/>
        </dgm:presLayoutVars>
      </dgm:prSet>
      <dgm:spPr/>
    </dgm:pt>
    <dgm:pt modelId="{064C3261-32FB-48C5-9C0C-CF4617898F62}" type="pres">
      <dgm:prSet presAssocID="{E09A0587-C2ED-4C81-ABCD-F8A34C3D0C0B}" presName="sibTrans" presStyleLbl="sibTrans2D1" presStyleIdx="1" presStyleCnt="4"/>
      <dgm:spPr/>
    </dgm:pt>
    <dgm:pt modelId="{7F5A9120-CF82-49E2-9544-4D83CADD13CE}" type="pres">
      <dgm:prSet presAssocID="{E09A0587-C2ED-4C81-ABCD-F8A34C3D0C0B}" presName="connectorText" presStyleLbl="sibTrans2D1" presStyleIdx="1" presStyleCnt="4"/>
      <dgm:spPr/>
    </dgm:pt>
    <dgm:pt modelId="{484946F1-EA00-41B8-BD26-E1005C0177DD}" type="pres">
      <dgm:prSet presAssocID="{140BB21B-024C-4C90-BE0F-6392B1B21B28}" presName="node" presStyleLbl="node1" presStyleIdx="2" presStyleCnt="5">
        <dgm:presLayoutVars>
          <dgm:bulletEnabled val="1"/>
        </dgm:presLayoutVars>
      </dgm:prSet>
      <dgm:spPr/>
    </dgm:pt>
    <dgm:pt modelId="{8F819A04-7855-4A6B-86D9-CDDCE25064B8}" type="pres">
      <dgm:prSet presAssocID="{A72B6849-C973-451A-97D2-E4D4B58F3568}" presName="sibTrans" presStyleLbl="sibTrans2D1" presStyleIdx="2" presStyleCnt="4"/>
      <dgm:spPr/>
    </dgm:pt>
    <dgm:pt modelId="{792DAC4F-3C28-4611-9EF4-2751109643AF}" type="pres">
      <dgm:prSet presAssocID="{A72B6849-C973-451A-97D2-E4D4B58F3568}" presName="connectorText" presStyleLbl="sibTrans2D1" presStyleIdx="2" presStyleCnt="4"/>
      <dgm:spPr/>
    </dgm:pt>
    <dgm:pt modelId="{43C902A5-6832-40D0-B093-04FC17899769}" type="pres">
      <dgm:prSet presAssocID="{BDA1B079-8F73-433A-B3EB-0EC994CE095F}" presName="node" presStyleLbl="node1" presStyleIdx="3" presStyleCnt="5">
        <dgm:presLayoutVars>
          <dgm:bulletEnabled val="1"/>
        </dgm:presLayoutVars>
      </dgm:prSet>
      <dgm:spPr/>
    </dgm:pt>
    <dgm:pt modelId="{E3D5061D-B5B7-4EA9-A773-DD8D8B120A57}" type="pres">
      <dgm:prSet presAssocID="{02AEBB3B-11CA-4CE1-AB5E-40D3F84A0F04}" presName="sibTrans" presStyleLbl="sibTrans2D1" presStyleIdx="3" presStyleCnt="4"/>
      <dgm:spPr/>
    </dgm:pt>
    <dgm:pt modelId="{2FCC7E33-DE37-4E38-8BBB-AA9DE5EA4172}" type="pres">
      <dgm:prSet presAssocID="{02AEBB3B-11CA-4CE1-AB5E-40D3F84A0F04}" presName="connectorText" presStyleLbl="sibTrans2D1" presStyleIdx="3" presStyleCnt="4"/>
      <dgm:spPr/>
    </dgm:pt>
    <dgm:pt modelId="{AB668F34-A479-4298-9058-0123CC12127A}" type="pres">
      <dgm:prSet presAssocID="{D9F5B3CF-9E84-4837-ACB3-A60346193B45}" presName="node" presStyleLbl="node1" presStyleIdx="4" presStyleCnt="5">
        <dgm:presLayoutVars>
          <dgm:bulletEnabled val="1"/>
        </dgm:presLayoutVars>
      </dgm:prSet>
      <dgm:spPr/>
    </dgm:pt>
  </dgm:ptLst>
  <dgm:cxnLst>
    <dgm:cxn modelId="{E8D51203-79CA-4F5A-BC89-09E0ECEEFD82}" srcId="{2E9CE9D4-0107-47E7-9915-9BCCF9F31299}" destId="{BDA1B079-8F73-433A-B3EB-0EC994CE095F}" srcOrd="3" destOrd="0" parTransId="{BA9C415A-4DFF-49F5-A5A8-B361EB15991B}" sibTransId="{02AEBB3B-11CA-4CE1-AB5E-40D3F84A0F04}"/>
    <dgm:cxn modelId="{95DA9A0A-66E2-4A49-8FD2-92C96967AB80}" type="presOf" srcId="{2E9CE9D4-0107-47E7-9915-9BCCF9F31299}" destId="{55EA1AAC-F319-420F-B561-E5A6738EE6C6}" srcOrd="0" destOrd="0" presId="urn:microsoft.com/office/officeart/2005/8/layout/process5"/>
    <dgm:cxn modelId="{45CA6E0E-57C5-412D-9277-DD6967E3CDC3}" type="presOf" srcId="{4EBECFB1-A69B-4297-9990-E0AA049B4E00}" destId="{DFE348E8-3B09-44AB-8E04-E3A53A42B0C1}" srcOrd="0" destOrd="0" presId="urn:microsoft.com/office/officeart/2005/8/layout/process5"/>
    <dgm:cxn modelId="{8390B75F-D384-4F45-AD16-933E7A150D6A}" srcId="{2E9CE9D4-0107-47E7-9915-9BCCF9F31299}" destId="{D9F5B3CF-9E84-4837-ACB3-A60346193B45}" srcOrd="4" destOrd="0" parTransId="{0F032644-68D2-4FF8-BB03-C52628DCC0CB}" sibTransId="{D5055E22-0F7B-4D24-9034-95E736C69332}"/>
    <dgm:cxn modelId="{DA01E565-E5E6-428D-A84D-342916A6787B}" srcId="{2E9CE9D4-0107-47E7-9915-9BCCF9F31299}" destId="{2F9D1F1E-83C3-4F1D-9CFF-002808393172}" srcOrd="1" destOrd="0" parTransId="{4EE73827-E14A-4795-BE6C-33D6C4DE1532}" sibTransId="{E09A0587-C2ED-4C81-ABCD-F8A34C3D0C0B}"/>
    <dgm:cxn modelId="{220B9466-4AB8-4E0C-8614-C23E0665011C}" type="presOf" srcId="{02AEBB3B-11CA-4CE1-AB5E-40D3F84A0F04}" destId="{2FCC7E33-DE37-4E38-8BBB-AA9DE5EA4172}" srcOrd="1" destOrd="0" presId="urn:microsoft.com/office/officeart/2005/8/layout/process5"/>
    <dgm:cxn modelId="{2955B86B-43C9-44EA-817B-81B23BC85F48}" type="presOf" srcId="{BDA1B079-8F73-433A-B3EB-0EC994CE095F}" destId="{43C902A5-6832-40D0-B093-04FC17899769}" srcOrd="0" destOrd="0" presId="urn:microsoft.com/office/officeart/2005/8/layout/process5"/>
    <dgm:cxn modelId="{6F52E16D-0411-42D6-928C-C854F5757195}" srcId="{2E9CE9D4-0107-47E7-9915-9BCCF9F31299}" destId="{237FD88A-592E-491A-91F7-CADFF7E3E437}" srcOrd="0" destOrd="0" parTransId="{96FE4C7A-A014-4D80-B838-9FB5CA2F1A38}" sibTransId="{4EBECFB1-A69B-4297-9990-E0AA049B4E00}"/>
    <dgm:cxn modelId="{D0F26E73-8A20-44FF-BDB9-C7EA4D803D76}" type="presOf" srcId="{140BB21B-024C-4C90-BE0F-6392B1B21B28}" destId="{484946F1-EA00-41B8-BD26-E1005C0177DD}" srcOrd="0" destOrd="0" presId="urn:microsoft.com/office/officeart/2005/8/layout/process5"/>
    <dgm:cxn modelId="{799A5355-EA48-4A69-9ED1-88C5EDF5FA5C}" type="presOf" srcId="{2F9D1F1E-83C3-4F1D-9CFF-002808393172}" destId="{1E5E6BC0-4D28-4A1C-B22E-7D1B493D9D1D}" srcOrd="0" destOrd="0" presId="urn:microsoft.com/office/officeart/2005/8/layout/process5"/>
    <dgm:cxn modelId="{1BB3C657-B483-43E4-809C-79D180577F91}" type="presOf" srcId="{A72B6849-C973-451A-97D2-E4D4B58F3568}" destId="{792DAC4F-3C28-4611-9EF4-2751109643AF}" srcOrd="1" destOrd="0" presId="urn:microsoft.com/office/officeart/2005/8/layout/process5"/>
    <dgm:cxn modelId="{F547B35A-DC5E-4FBA-907A-B9E25FEE099B}" type="presOf" srcId="{E09A0587-C2ED-4C81-ABCD-F8A34C3D0C0B}" destId="{064C3261-32FB-48C5-9C0C-CF4617898F62}" srcOrd="0" destOrd="0" presId="urn:microsoft.com/office/officeart/2005/8/layout/process5"/>
    <dgm:cxn modelId="{6EB4B97D-80A1-45A0-99AB-AD8CC462BBEC}" type="presOf" srcId="{E09A0587-C2ED-4C81-ABCD-F8A34C3D0C0B}" destId="{7F5A9120-CF82-49E2-9544-4D83CADD13CE}" srcOrd="1" destOrd="0" presId="urn:microsoft.com/office/officeart/2005/8/layout/process5"/>
    <dgm:cxn modelId="{96C3459A-34B5-4A2B-A985-8F31FF85E876}" type="presOf" srcId="{D9F5B3CF-9E84-4837-ACB3-A60346193B45}" destId="{AB668F34-A479-4298-9058-0123CC12127A}" srcOrd="0" destOrd="0" presId="urn:microsoft.com/office/officeart/2005/8/layout/process5"/>
    <dgm:cxn modelId="{1AF87AA8-558C-4D28-B9CB-3B06B9586F98}" type="presOf" srcId="{A72B6849-C973-451A-97D2-E4D4B58F3568}" destId="{8F819A04-7855-4A6B-86D9-CDDCE25064B8}" srcOrd="0" destOrd="0" presId="urn:microsoft.com/office/officeart/2005/8/layout/process5"/>
    <dgm:cxn modelId="{FC2A99AB-D81F-422C-A22F-EFF8FEAF2D26}" type="presOf" srcId="{4EBECFB1-A69B-4297-9990-E0AA049B4E00}" destId="{5CED7A15-43D6-4BEF-A0B4-A79A815FEF73}" srcOrd="1" destOrd="0" presId="urn:microsoft.com/office/officeart/2005/8/layout/process5"/>
    <dgm:cxn modelId="{425B03B5-4920-4656-871A-CAF08B82E6E1}" type="presOf" srcId="{237FD88A-592E-491A-91F7-CADFF7E3E437}" destId="{2A0AB9C3-8CB7-4B8B-9628-5204A56E6A50}" srcOrd="0" destOrd="0" presId="urn:microsoft.com/office/officeart/2005/8/layout/process5"/>
    <dgm:cxn modelId="{F8F163E2-6B07-4A33-93C5-9CDB920720AA}" type="presOf" srcId="{02AEBB3B-11CA-4CE1-AB5E-40D3F84A0F04}" destId="{E3D5061D-B5B7-4EA9-A773-DD8D8B120A57}" srcOrd="0" destOrd="0" presId="urn:microsoft.com/office/officeart/2005/8/layout/process5"/>
    <dgm:cxn modelId="{593746F3-46BB-42CC-A30E-404F95D11414}" srcId="{2E9CE9D4-0107-47E7-9915-9BCCF9F31299}" destId="{140BB21B-024C-4C90-BE0F-6392B1B21B28}" srcOrd="2" destOrd="0" parTransId="{23A7F65D-64F8-4F94-B9BF-8D9DEC98D054}" sibTransId="{A72B6849-C973-451A-97D2-E4D4B58F3568}"/>
    <dgm:cxn modelId="{74FE34DC-5F3D-4FBC-89E8-9C2E137226E4}" type="presParOf" srcId="{55EA1AAC-F319-420F-B561-E5A6738EE6C6}" destId="{2A0AB9C3-8CB7-4B8B-9628-5204A56E6A50}" srcOrd="0" destOrd="0" presId="urn:microsoft.com/office/officeart/2005/8/layout/process5"/>
    <dgm:cxn modelId="{9009C208-907D-4E87-BBCC-2B3F62DAF7FF}" type="presParOf" srcId="{55EA1AAC-F319-420F-B561-E5A6738EE6C6}" destId="{DFE348E8-3B09-44AB-8E04-E3A53A42B0C1}" srcOrd="1" destOrd="0" presId="urn:microsoft.com/office/officeart/2005/8/layout/process5"/>
    <dgm:cxn modelId="{0675F9FD-1EFC-4F96-BCBB-712694BAF0EB}" type="presParOf" srcId="{DFE348E8-3B09-44AB-8E04-E3A53A42B0C1}" destId="{5CED7A15-43D6-4BEF-A0B4-A79A815FEF73}" srcOrd="0" destOrd="0" presId="urn:microsoft.com/office/officeart/2005/8/layout/process5"/>
    <dgm:cxn modelId="{0AC9CC05-CA24-4A40-B304-D70C3F1054BD}" type="presParOf" srcId="{55EA1AAC-F319-420F-B561-E5A6738EE6C6}" destId="{1E5E6BC0-4D28-4A1C-B22E-7D1B493D9D1D}" srcOrd="2" destOrd="0" presId="urn:microsoft.com/office/officeart/2005/8/layout/process5"/>
    <dgm:cxn modelId="{48BDEBB8-A593-402C-ADF4-9651AAE8472D}" type="presParOf" srcId="{55EA1AAC-F319-420F-B561-E5A6738EE6C6}" destId="{064C3261-32FB-48C5-9C0C-CF4617898F62}" srcOrd="3" destOrd="0" presId="urn:microsoft.com/office/officeart/2005/8/layout/process5"/>
    <dgm:cxn modelId="{DF7835CA-B90C-481A-8EC4-375F57A3A259}" type="presParOf" srcId="{064C3261-32FB-48C5-9C0C-CF4617898F62}" destId="{7F5A9120-CF82-49E2-9544-4D83CADD13CE}" srcOrd="0" destOrd="0" presId="urn:microsoft.com/office/officeart/2005/8/layout/process5"/>
    <dgm:cxn modelId="{BEEF6A72-7D0C-4047-AE2C-6FC30153535F}" type="presParOf" srcId="{55EA1AAC-F319-420F-B561-E5A6738EE6C6}" destId="{484946F1-EA00-41B8-BD26-E1005C0177DD}" srcOrd="4" destOrd="0" presId="urn:microsoft.com/office/officeart/2005/8/layout/process5"/>
    <dgm:cxn modelId="{BCEEA19E-062A-4615-B920-E3B554B20FD2}" type="presParOf" srcId="{55EA1AAC-F319-420F-B561-E5A6738EE6C6}" destId="{8F819A04-7855-4A6B-86D9-CDDCE25064B8}" srcOrd="5" destOrd="0" presId="urn:microsoft.com/office/officeart/2005/8/layout/process5"/>
    <dgm:cxn modelId="{0DE684E8-D28D-4E6B-AF28-92C11B922711}" type="presParOf" srcId="{8F819A04-7855-4A6B-86D9-CDDCE25064B8}" destId="{792DAC4F-3C28-4611-9EF4-2751109643AF}" srcOrd="0" destOrd="0" presId="urn:microsoft.com/office/officeart/2005/8/layout/process5"/>
    <dgm:cxn modelId="{14E1DCDC-8B47-424C-B1D3-B43462BA8124}" type="presParOf" srcId="{55EA1AAC-F319-420F-B561-E5A6738EE6C6}" destId="{43C902A5-6832-40D0-B093-04FC17899769}" srcOrd="6" destOrd="0" presId="urn:microsoft.com/office/officeart/2005/8/layout/process5"/>
    <dgm:cxn modelId="{965158ED-A633-41C9-AE63-9F5EF5DD26AF}" type="presParOf" srcId="{55EA1AAC-F319-420F-B561-E5A6738EE6C6}" destId="{E3D5061D-B5B7-4EA9-A773-DD8D8B120A57}" srcOrd="7" destOrd="0" presId="urn:microsoft.com/office/officeart/2005/8/layout/process5"/>
    <dgm:cxn modelId="{9A0E439A-47F9-4EBC-B1A3-294C0F5FC9E3}" type="presParOf" srcId="{E3D5061D-B5B7-4EA9-A773-DD8D8B120A57}" destId="{2FCC7E33-DE37-4E38-8BBB-AA9DE5EA4172}" srcOrd="0" destOrd="0" presId="urn:microsoft.com/office/officeart/2005/8/layout/process5"/>
    <dgm:cxn modelId="{6B2F11A1-2D65-4A62-9470-5E71A10BC0C1}" type="presParOf" srcId="{55EA1AAC-F319-420F-B561-E5A6738EE6C6}" destId="{AB668F34-A479-4298-9058-0123CC12127A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593CC-486A-4A57-8B58-117C112D7F13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FE4442F-4D37-40FD-BEE8-B94373AF4657}">
      <dgm:prSet/>
      <dgm:spPr/>
      <dgm:t>
        <a:bodyPr/>
        <a:lstStyle/>
        <a:p>
          <a:r>
            <a:rPr lang="en-US" b="0" i="0" dirty="0"/>
            <a:t>Panic is not a strategy</a:t>
          </a:r>
          <a:endParaRPr lang="en-US" dirty="0"/>
        </a:p>
      </dgm:t>
    </dgm:pt>
    <dgm:pt modelId="{DC262AA3-E73B-47CB-9B89-729F2D677214}" type="parTrans" cxnId="{510C8D28-5328-45B9-B9E5-D692B90D1B76}">
      <dgm:prSet/>
      <dgm:spPr/>
      <dgm:t>
        <a:bodyPr/>
        <a:lstStyle/>
        <a:p>
          <a:endParaRPr lang="en-US"/>
        </a:p>
      </dgm:t>
    </dgm:pt>
    <dgm:pt modelId="{89F17A57-42C2-47B1-A771-4330ABB65332}" type="sibTrans" cxnId="{510C8D28-5328-45B9-B9E5-D692B90D1B76}">
      <dgm:prSet/>
      <dgm:spPr/>
      <dgm:t>
        <a:bodyPr/>
        <a:lstStyle/>
        <a:p>
          <a:endParaRPr lang="en-US"/>
        </a:p>
      </dgm:t>
    </dgm:pt>
    <dgm:pt modelId="{5ED5D8EE-9B49-4FC9-9994-5D8F6060952E}">
      <dgm:prSet/>
      <dgm:spPr/>
      <dgm:t>
        <a:bodyPr/>
        <a:lstStyle/>
        <a:p>
          <a:r>
            <a:rPr lang="en-US" b="0" i="0" dirty="0"/>
            <a:t>Before the crisis</a:t>
          </a:r>
          <a:endParaRPr lang="en-US" dirty="0"/>
        </a:p>
      </dgm:t>
    </dgm:pt>
    <dgm:pt modelId="{311A3329-BEC0-4CA1-AACF-34777E0C4DEF}" type="parTrans" cxnId="{1F83EDF7-6C07-4289-BBB2-6C903A31048C}">
      <dgm:prSet/>
      <dgm:spPr/>
      <dgm:t>
        <a:bodyPr/>
        <a:lstStyle/>
        <a:p>
          <a:endParaRPr lang="en-US"/>
        </a:p>
      </dgm:t>
    </dgm:pt>
    <dgm:pt modelId="{CFAA2C99-049F-4283-B0A2-4F4926C8B423}" type="sibTrans" cxnId="{1F83EDF7-6C07-4289-BBB2-6C903A31048C}">
      <dgm:prSet/>
      <dgm:spPr/>
      <dgm:t>
        <a:bodyPr/>
        <a:lstStyle/>
        <a:p>
          <a:endParaRPr lang="en-US"/>
        </a:p>
      </dgm:t>
    </dgm:pt>
    <dgm:pt modelId="{BF9BA1F7-72E1-4E27-8EBC-2436D4C05EA0}">
      <dgm:prSet/>
      <dgm:spPr/>
      <dgm:t>
        <a:bodyPr/>
        <a:lstStyle/>
        <a:p>
          <a:r>
            <a:rPr lang="en-US" b="0" i="0" dirty="0"/>
            <a:t>Plan for a Crisis</a:t>
          </a:r>
          <a:endParaRPr lang="en-US" dirty="0"/>
        </a:p>
      </dgm:t>
    </dgm:pt>
    <dgm:pt modelId="{4156ACFC-87A7-4E96-9D99-E52AB551438A}" type="parTrans" cxnId="{8B88FD7B-D48B-43EC-A8E3-E8FEFC77C99D}">
      <dgm:prSet/>
      <dgm:spPr/>
      <dgm:t>
        <a:bodyPr/>
        <a:lstStyle/>
        <a:p>
          <a:endParaRPr lang="en-US"/>
        </a:p>
      </dgm:t>
    </dgm:pt>
    <dgm:pt modelId="{DEDA0F03-A4A2-48E1-BA98-10835567C578}" type="sibTrans" cxnId="{8B88FD7B-D48B-43EC-A8E3-E8FEFC77C99D}">
      <dgm:prSet/>
      <dgm:spPr/>
      <dgm:t>
        <a:bodyPr/>
        <a:lstStyle/>
        <a:p>
          <a:endParaRPr lang="en-US"/>
        </a:p>
      </dgm:t>
    </dgm:pt>
    <dgm:pt modelId="{EF0475CD-DB36-42C9-9CC3-B8C7E9B98EF7}">
      <dgm:prSet/>
      <dgm:spPr/>
      <dgm:t>
        <a:bodyPr/>
        <a:lstStyle/>
        <a:p>
          <a:r>
            <a:rPr lang="en-US" b="0" i="0" dirty="0"/>
            <a:t>Crisis is inevitable</a:t>
          </a:r>
          <a:endParaRPr lang="en-US" dirty="0"/>
        </a:p>
      </dgm:t>
    </dgm:pt>
    <dgm:pt modelId="{53174C2A-3800-4F5A-A44C-D60680351D12}" type="parTrans" cxnId="{7B1FD7A0-225B-4DFA-80B6-E31EF935F575}">
      <dgm:prSet/>
      <dgm:spPr/>
      <dgm:t>
        <a:bodyPr/>
        <a:lstStyle/>
        <a:p>
          <a:endParaRPr lang="en-US"/>
        </a:p>
      </dgm:t>
    </dgm:pt>
    <dgm:pt modelId="{46F4826E-3A65-47D6-971D-E9C5BD3B3E6F}" type="sibTrans" cxnId="{7B1FD7A0-225B-4DFA-80B6-E31EF935F575}">
      <dgm:prSet/>
      <dgm:spPr/>
      <dgm:t>
        <a:bodyPr/>
        <a:lstStyle/>
        <a:p>
          <a:endParaRPr lang="en-US"/>
        </a:p>
      </dgm:t>
    </dgm:pt>
    <dgm:pt modelId="{A00B3C3B-E568-4CE7-B13E-8A41B18AD8E0}">
      <dgm:prSet/>
      <dgm:spPr/>
      <dgm:t>
        <a:bodyPr/>
        <a:lstStyle/>
        <a:p>
          <a:r>
            <a:rPr lang="en-US" b="0" i="0" dirty="0"/>
            <a:t>Crisis comes in different forms</a:t>
          </a:r>
          <a:endParaRPr lang="en-US" dirty="0"/>
        </a:p>
      </dgm:t>
    </dgm:pt>
    <dgm:pt modelId="{58FCCC1C-F3A5-4292-8704-16BA4B0FB096}" type="parTrans" cxnId="{6FDFCAE1-8FC2-4ADF-B416-11EDD8A34753}">
      <dgm:prSet/>
      <dgm:spPr/>
      <dgm:t>
        <a:bodyPr/>
        <a:lstStyle/>
        <a:p>
          <a:endParaRPr lang="en-US"/>
        </a:p>
      </dgm:t>
    </dgm:pt>
    <dgm:pt modelId="{3D873A8B-6A95-44DE-BA86-B5C9BFC4DACE}" type="sibTrans" cxnId="{6FDFCAE1-8FC2-4ADF-B416-11EDD8A34753}">
      <dgm:prSet/>
      <dgm:spPr/>
      <dgm:t>
        <a:bodyPr/>
        <a:lstStyle/>
        <a:p>
          <a:endParaRPr lang="en-US"/>
        </a:p>
      </dgm:t>
    </dgm:pt>
    <dgm:pt modelId="{536EB026-7A6E-4D5E-9FE8-924CE5CC79D0}">
      <dgm:prSet/>
      <dgm:spPr/>
      <dgm:t>
        <a:bodyPr/>
        <a:lstStyle/>
        <a:p>
          <a:r>
            <a:rPr lang="en-US" b="0" i="0" dirty="0"/>
            <a:t>Crisis are not planned</a:t>
          </a:r>
          <a:endParaRPr lang="en-US" dirty="0"/>
        </a:p>
      </dgm:t>
    </dgm:pt>
    <dgm:pt modelId="{52B71BA7-3558-4534-87F8-742E7D1498B1}" type="parTrans" cxnId="{3A6E17D7-D596-4F27-AFD0-BE7B730FA22D}">
      <dgm:prSet/>
      <dgm:spPr/>
      <dgm:t>
        <a:bodyPr/>
        <a:lstStyle/>
        <a:p>
          <a:endParaRPr lang="en-US"/>
        </a:p>
      </dgm:t>
    </dgm:pt>
    <dgm:pt modelId="{742B2387-485C-4566-9C8B-C94715E54B2F}" type="sibTrans" cxnId="{3A6E17D7-D596-4F27-AFD0-BE7B730FA22D}">
      <dgm:prSet/>
      <dgm:spPr/>
      <dgm:t>
        <a:bodyPr/>
        <a:lstStyle/>
        <a:p>
          <a:endParaRPr lang="en-US"/>
        </a:p>
      </dgm:t>
    </dgm:pt>
    <dgm:pt modelId="{03068D54-EC04-4D54-B3EE-F0351B5FA7D0}" type="pres">
      <dgm:prSet presAssocID="{927593CC-486A-4A57-8B58-117C112D7F13}" presName="vert0" presStyleCnt="0">
        <dgm:presLayoutVars>
          <dgm:dir/>
          <dgm:animOne val="branch"/>
          <dgm:animLvl val="lvl"/>
        </dgm:presLayoutVars>
      </dgm:prSet>
      <dgm:spPr/>
    </dgm:pt>
    <dgm:pt modelId="{FC52F2F3-2032-4314-A4C6-DBCAC3E3E71D}" type="pres">
      <dgm:prSet presAssocID="{5FE4442F-4D37-40FD-BEE8-B94373AF4657}" presName="thickLine" presStyleLbl="alignNode1" presStyleIdx="0" presStyleCnt="6"/>
      <dgm:spPr/>
    </dgm:pt>
    <dgm:pt modelId="{C6B70DC2-4787-4D7D-A961-6189E43EBA8C}" type="pres">
      <dgm:prSet presAssocID="{5FE4442F-4D37-40FD-BEE8-B94373AF4657}" presName="horz1" presStyleCnt="0"/>
      <dgm:spPr/>
    </dgm:pt>
    <dgm:pt modelId="{B9F57EBC-EFA0-4717-AC73-82AEC86A6028}" type="pres">
      <dgm:prSet presAssocID="{5FE4442F-4D37-40FD-BEE8-B94373AF4657}" presName="tx1" presStyleLbl="revTx" presStyleIdx="0" presStyleCnt="6"/>
      <dgm:spPr/>
    </dgm:pt>
    <dgm:pt modelId="{0EFEC451-97B3-415A-A7D8-668F30A46743}" type="pres">
      <dgm:prSet presAssocID="{5FE4442F-4D37-40FD-BEE8-B94373AF4657}" presName="vert1" presStyleCnt="0"/>
      <dgm:spPr/>
    </dgm:pt>
    <dgm:pt modelId="{DA25F17F-66C5-48DD-90E8-A521ED787D32}" type="pres">
      <dgm:prSet presAssocID="{5ED5D8EE-9B49-4FC9-9994-5D8F6060952E}" presName="thickLine" presStyleLbl="alignNode1" presStyleIdx="1" presStyleCnt="6"/>
      <dgm:spPr/>
    </dgm:pt>
    <dgm:pt modelId="{92143C04-23B9-4CE3-965D-71B2AF7EF892}" type="pres">
      <dgm:prSet presAssocID="{5ED5D8EE-9B49-4FC9-9994-5D8F6060952E}" presName="horz1" presStyleCnt="0"/>
      <dgm:spPr/>
    </dgm:pt>
    <dgm:pt modelId="{73AE7115-997A-4C38-ACD4-99299BC35AB6}" type="pres">
      <dgm:prSet presAssocID="{5ED5D8EE-9B49-4FC9-9994-5D8F6060952E}" presName="tx1" presStyleLbl="revTx" presStyleIdx="1" presStyleCnt="6"/>
      <dgm:spPr/>
    </dgm:pt>
    <dgm:pt modelId="{2457B262-92CB-49E2-A318-EE4A276A72AB}" type="pres">
      <dgm:prSet presAssocID="{5ED5D8EE-9B49-4FC9-9994-5D8F6060952E}" presName="vert1" presStyleCnt="0"/>
      <dgm:spPr/>
    </dgm:pt>
    <dgm:pt modelId="{BB819514-8F17-4FBA-B422-B3C81EA8D099}" type="pres">
      <dgm:prSet presAssocID="{BF9BA1F7-72E1-4E27-8EBC-2436D4C05EA0}" presName="thickLine" presStyleLbl="alignNode1" presStyleIdx="2" presStyleCnt="6"/>
      <dgm:spPr/>
    </dgm:pt>
    <dgm:pt modelId="{EFBDC529-3A9C-4DA2-9026-9A67C0B15D2A}" type="pres">
      <dgm:prSet presAssocID="{BF9BA1F7-72E1-4E27-8EBC-2436D4C05EA0}" presName="horz1" presStyleCnt="0"/>
      <dgm:spPr/>
    </dgm:pt>
    <dgm:pt modelId="{ACDBECFB-6E9F-44C8-AFD5-92927CBC581F}" type="pres">
      <dgm:prSet presAssocID="{BF9BA1F7-72E1-4E27-8EBC-2436D4C05EA0}" presName="tx1" presStyleLbl="revTx" presStyleIdx="2" presStyleCnt="6"/>
      <dgm:spPr/>
    </dgm:pt>
    <dgm:pt modelId="{EE311AA2-44B1-4111-8FE7-C146D7C323C2}" type="pres">
      <dgm:prSet presAssocID="{BF9BA1F7-72E1-4E27-8EBC-2436D4C05EA0}" presName="vert1" presStyleCnt="0"/>
      <dgm:spPr/>
    </dgm:pt>
    <dgm:pt modelId="{38473E85-3C01-4468-9806-A0687A15A388}" type="pres">
      <dgm:prSet presAssocID="{EF0475CD-DB36-42C9-9CC3-B8C7E9B98EF7}" presName="thickLine" presStyleLbl="alignNode1" presStyleIdx="3" presStyleCnt="6"/>
      <dgm:spPr/>
    </dgm:pt>
    <dgm:pt modelId="{9B36485F-9106-407E-B809-3D97E2EA3464}" type="pres">
      <dgm:prSet presAssocID="{EF0475CD-DB36-42C9-9CC3-B8C7E9B98EF7}" presName="horz1" presStyleCnt="0"/>
      <dgm:spPr/>
    </dgm:pt>
    <dgm:pt modelId="{BF47B9E4-D2B2-4ECF-98AD-CA3CDA8DABE7}" type="pres">
      <dgm:prSet presAssocID="{EF0475CD-DB36-42C9-9CC3-B8C7E9B98EF7}" presName="tx1" presStyleLbl="revTx" presStyleIdx="3" presStyleCnt="6"/>
      <dgm:spPr/>
    </dgm:pt>
    <dgm:pt modelId="{2AAFB6D3-9A16-4BBD-8917-27BE4537BA46}" type="pres">
      <dgm:prSet presAssocID="{EF0475CD-DB36-42C9-9CC3-B8C7E9B98EF7}" presName="vert1" presStyleCnt="0"/>
      <dgm:spPr/>
    </dgm:pt>
    <dgm:pt modelId="{2FBAA7BB-E531-42D0-B482-264391E31CA3}" type="pres">
      <dgm:prSet presAssocID="{A00B3C3B-E568-4CE7-B13E-8A41B18AD8E0}" presName="thickLine" presStyleLbl="alignNode1" presStyleIdx="4" presStyleCnt="6"/>
      <dgm:spPr/>
    </dgm:pt>
    <dgm:pt modelId="{1C92C08B-BA34-44B0-B8D1-99C4D97BD92F}" type="pres">
      <dgm:prSet presAssocID="{A00B3C3B-E568-4CE7-B13E-8A41B18AD8E0}" presName="horz1" presStyleCnt="0"/>
      <dgm:spPr/>
    </dgm:pt>
    <dgm:pt modelId="{89B7F9C2-5372-4DF8-A0B8-1899AC801C0B}" type="pres">
      <dgm:prSet presAssocID="{A00B3C3B-E568-4CE7-B13E-8A41B18AD8E0}" presName="tx1" presStyleLbl="revTx" presStyleIdx="4" presStyleCnt="6"/>
      <dgm:spPr/>
    </dgm:pt>
    <dgm:pt modelId="{FAEF0F76-032B-4B1F-AACD-8B5FBC239FC4}" type="pres">
      <dgm:prSet presAssocID="{A00B3C3B-E568-4CE7-B13E-8A41B18AD8E0}" presName="vert1" presStyleCnt="0"/>
      <dgm:spPr/>
    </dgm:pt>
    <dgm:pt modelId="{C636B696-DF67-43A4-AD30-85C23E094C37}" type="pres">
      <dgm:prSet presAssocID="{536EB026-7A6E-4D5E-9FE8-924CE5CC79D0}" presName="thickLine" presStyleLbl="alignNode1" presStyleIdx="5" presStyleCnt="6"/>
      <dgm:spPr/>
    </dgm:pt>
    <dgm:pt modelId="{22DEDD52-FD2B-43DA-9716-9CF6E406162B}" type="pres">
      <dgm:prSet presAssocID="{536EB026-7A6E-4D5E-9FE8-924CE5CC79D0}" presName="horz1" presStyleCnt="0"/>
      <dgm:spPr/>
    </dgm:pt>
    <dgm:pt modelId="{02559BBF-4750-4711-8026-DD9511084E3C}" type="pres">
      <dgm:prSet presAssocID="{536EB026-7A6E-4D5E-9FE8-924CE5CC79D0}" presName="tx1" presStyleLbl="revTx" presStyleIdx="5" presStyleCnt="6"/>
      <dgm:spPr/>
    </dgm:pt>
    <dgm:pt modelId="{D3087F2D-17E1-4BF8-9055-57A49B212924}" type="pres">
      <dgm:prSet presAssocID="{536EB026-7A6E-4D5E-9FE8-924CE5CC79D0}" presName="vert1" presStyleCnt="0"/>
      <dgm:spPr/>
    </dgm:pt>
  </dgm:ptLst>
  <dgm:cxnLst>
    <dgm:cxn modelId="{2CE0540A-0A37-4488-9572-06833CC71E7A}" type="presOf" srcId="{5ED5D8EE-9B49-4FC9-9994-5D8F6060952E}" destId="{73AE7115-997A-4C38-ACD4-99299BC35AB6}" srcOrd="0" destOrd="0" presId="urn:microsoft.com/office/officeart/2008/layout/LinedList"/>
    <dgm:cxn modelId="{510C8D28-5328-45B9-B9E5-D692B90D1B76}" srcId="{927593CC-486A-4A57-8B58-117C112D7F13}" destId="{5FE4442F-4D37-40FD-BEE8-B94373AF4657}" srcOrd="0" destOrd="0" parTransId="{DC262AA3-E73B-47CB-9B89-729F2D677214}" sibTransId="{89F17A57-42C2-47B1-A771-4330ABB65332}"/>
    <dgm:cxn modelId="{204EE42B-3CF2-446A-AC49-A8EC672FBC6E}" type="presOf" srcId="{927593CC-486A-4A57-8B58-117C112D7F13}" destId="{03068D54-EC04-4D54-B3EE-F0351B5FA7D0}" srcOrd="0" destOrd="0" presId="urn:microsoft.com/office/officeart/2008/layout/LinedList"/>
    <dgm:cxn modelId="{9F055943-5048-4E63-BF1D-27798B6428F4}" type="presOf" srcId="{5FE4442F-4D37-40FD-BEE8-B94373AF4657}" destId="{B9F57EBC-EFA0-4717-AC73-82AEC86A6028}" srcOrd="0" destOrd="0" presId="urn:microsoft.com/office/officeart/2008/layout/LinedList"/>
    <dgm:cxn modelId="{8B88FD7B-D48B-43EC-A8E3-E8FEFC77C99D}" srcId="{927593CC-486A-4A57-8B58-117C112D7F13}" destId="{BF9BA1F7-72E1-4E27-8EBC-2436D4C05EA0}" srcOrd="2" destOrd="0" parTransId="{4156ACFC-87A7-4E96-9D99-E52AB551438A}" sibTransId="{DEDA0F03-A4A2-48E1-BA98-10835567C578}"/>
    <dgm:cxn modelId="{6F968784-043E-4675-8945-C2A32DA4DA1A}" type="presOf" srcId="{536EB026-7A6E-4D5E-9FE8-924CE5CC79D0}" destId="{02559BBF-4750-4711-8026-DD9511084E3C}" srcOrd="0" destOrd="0" presId="urn:microsoft.com/office/officeart/2008/layout/LinedList"/>
    <dgm:cxn modelId="{7B1FD7A0-225B-4DFA-80B6-E31EF935F575}" srcId="{927593CC-486A-4A57-8B58-117C112D7F13}" destId="{EF0475CD-DB36-42C9-9CC3-B8C7E9B98EF7}" srcOrd="3" destOrd="0" parTransId="{53174C2A-3800-4F5A-A44C-D60680351D12}" sibTransId="{46F4826E-3A65-47D6-971D-E9C5BD3B3E6F}"/>
    <dgm:cxn modelId="{75B1EFB2-FB25-4A8E-AE54-3CB437230E89}" type="presOf" srcId="{EF0475CD-DB36-42C9-9CC3-B8C7E9B98EF7}" destId="{BF47B9E4-D2B2-4ECF-98AD-CA3CDA8DABE7}" srcOrd="0" destOrd="0" presId="urn:microsoft.com/office/officeart/2008/layout/LinedList"/>
    <dgm:cxn modelId="{B69E8CBC-2C47-40FC-951C-AB78963036F7}" type="presOf" srcId="{BF9BA1F7-72E1-4E27-8EBC-2436D4C05EA0}" destId="{ACDBECFB-6E9F-44C8-AFD5-92927CBC581F}" srcOrd="0" destOrd="0" presId="urn:microsoft.com/office/officeart/2008/layout/LinedList"/>
    <dgm:cxn modelId="{3A6E17D7-D596-4F27-AFD0-BE7B730FA22D}" srcId="{927593CC-486A-4A57-8B58-117C112D7F13}" destId="{536EB026-7A6E-4D5E-9FE8-924CE5CC79D0}" srcOrd="5" destOrd="0" parTransId="{52B71BA7-3558-4534-87F8-742E7D1498B1}" sibTransId="{742B2387-485C-4566-9C8B-C94715E54B2F}"/>
    <dgm:cxn modelId="{1A6985E0-F151-4E38-B47B-CE9CD202A134}" type="presOf" srcId="{A00B3C3B-E568-4CE7-B13E-8A41B18AD8E0}" destId="{89B7F9C2-5372-4DF8-A0B8-1899AC801C0B}" srcOrd="0" destOrd="0" presId="urn:microsoft.com/office/officeart/2008/layout/LinedList"/>
    <dgm:cxn modelId="{6FDFCAE1-8FC2-4ADF-B416-11EDD8A34753}" srcId="{927593CC-486A-4A57-8B58-117C112D7F13}" destId="{A00B3C3B-E568-4CE7-B13E-8A41B18AD8E0}" srcOrd="4" destOrd="0" parTransId="{58FCCC1C-F3A5-4292-8704-16BA4B0FB096}" sibTransId="{3D873A8B-6A95-44DE-BA86-B5C9BFC4DACE}"/>
    <dgm:cxn modelId="{1F83EDF7-6C07-4289-BBB2-6C903A31048C}" srcId="{927593CC-486A-4A57-8B58-117C112D7F13}" destId="{5ED5D8EE-9B49-4FC9-9994-5D8F6060952E}" srcOrd="1" destOrd="0" parTransId="{311A3329-BEC0-4CA1-AACF-34777E0C4DEF}" sibTransId="{CFAA2C99-049F-4283-B0A2-4F4926C8B423}"/>
    <dgm:cxn modelId="{18CEA4F4-0980-4CE4-9388-F8DBCC75CBBA}" type="presParOf" srcId="{03068D54-EC04-4D54-B3EE-F0351B5FA7D0}" destId="{FC52F2F3-2032-4314-A4C6-DBCAC3E3E71D}" srcOrd="0" destOrd="0" presId="urn:microsoft.com/office/officeart/2008/layout/LinedList"/>
    <dgm:cxn modelId="{FB701B32-5D66-41F0-B9EC-18EC7B4E0A14}" type="presParOf" srcId="{03068D54-EC04-4D54-B3EE-F0351B5FA7D0}" destId="{C6B70DC2-4787-4D7D-A961-6189E43EBA8C}" srcOrd="1" destOrd="0" presId="urn:microsoft.com/office/officeart/2008/layout/LinedList"/>
    <dgm:cxn modelId="{6CE62344-33AC-4328-B7D0-21AE1312D680}" type="presParOf" srcId="{C6B70DC2-4787-4D7D-A961-6189E43EBA8C}" destId="{B9F57EBC-EFA0-4717-AC73-82AEC86A6028}" srcOrd="0" destOrd="0" presId="urn:microsoft.com/office/officeart/2008/layout/LinedList"/>
    <dgm:cxn modelId="{0E34FADC-22A6-488F-915E-2C063C470B65}" type="presParOf" srcId="{C6B70DC2-4787-4D7D-A961-6189E43EBA8C}" destId="{0EFEC451-97B3-415A-A7D8-668F30A46743}" srcOrd="1" destOrd="0" presId="urn:microsoft.com/office/officeart/2008/layout/LinedList"/>
    <dgm:cxn modelId="{7985758D-4D6E-4DFB-BBED-56597B5ED880}" type="presParOf" srcId="{03068D54-EC04-4D54-B3EE-F0351B5FA7D0}" destId="{DA25F17F-66C5-48DD-90E8-A521ED787D32}" srcOrd="2" destOrd="0" presId="urn:microsoft.com/office/officeart/2008/layout/LinedList"/>
    <dgm:cxn modelId="{26954F81-3620-4340-B307-BC422EF99FD1}" type="presParOf" srcId="{03068D54-EC04-4D54-B3EE-F0351B5FA7D0}" destId="{92143C04-23B9-4CE3-965D-71B2AF7EF892}" srcOrd="3" destOrd="0" presId="urn:microsoft.com/office/officeart/2008/layout/LinedList"/>
    <dgm:cxn modelId="{929610AB-B293-4DA8-A939-C11DEF9104EA}" type="presParOf" srcId="{92143C04-23B9-4CE3-965D-71B2AF7EF892}" destId="{73AE7115-997A-4C38-ACD4-99299BC35AB6}" srcOrd="0" destOrd="0" presId="urn:microsoft.com/office/officeart/2008/layout/LinedList"/>
    <dgm:cxn modelId="{75C811EB-6858-442B-B321-4AF94909C566}" type="presParOf" srcId="{92143C04-23B9-4CE3-965D-71B2AF7EF892}" destId="{2457B262-92CB-49E2-A318-EE4A276A72AB}" srcOrd="1" destOrd="0" presId="urn:microsoft.com/office/officeart/2008/layout/LinedList"/>
    <dgm:cxn modelId="{31A7745B-85CB-4D0E-87EB-A7F1C468FA74}" type="presParOf" srcId="{03068D54-EC04-4D54-B3EE-F0351B5FA7D0}" destId="{BB819514-8F17-4FBA-B422-B3C81EA8D099}" srcOrd="4" destOrd="0" presId="urn:microsoft.com/office/officeart/2008/layout/LinedList"/>
    <dgm:cxn modelId="{C0E42BE3-A87C-4AC3-A53E-2007A5B60080}" type="presParOf" srcId="{03068D54-EC04-4D54-B3EE-F0351B5FA7D0}" destId="{EFBDC529-3A9C-4DA2-9026-9A67C0B15D2A}" srcOrd="5" destOrd="0" presId="urn:microsoft.com/office/officeart/2008/layout/LinedList"/>
    <dgm:cxn modelId="{1141E551-6158-4DB6-8879-2E5C760F7B24}" type="presParOf" srcId="{EFBDC529-3A9C-4DA2-9026-9A67C0B15D2A}" destId="{ACDBECFB-6E9F-44C8-AFD5-92927CBC581F}" srcOrd="0" destOrd="0" presId="urn:microsoft.com/office/officeart/2008/layout/LinedList"/>
    <dgm:cxn modelId="{FDABB044-B39B-4BE7-A063-5EF179727D5D}" type="presParOf" srcId="{EFBDC529-3A9C-4DA2-9026-9A67C0B15D2A}" destId="{EE311AA2-44B1-4111-8FE7-C146D7C323C2}" srcOrd="1" destOrd="0" presId="urn:microsoft.com/office/officeart/2008/layout/LinedList"/>
    <dgm:cxn modelId="{75A654A5-9C44-4D57-AE68-D52657C493A0}" type="presParOf" srcId="{03068D54-EC04-4D54-B3EE-F0351B5FA7D0}" destId="{38473E85-3C01-4468-9806-A0687A15A388}" srcOrd="6" destOrd="0" presId="urn:microsoft.com/office/officeart/2008/layout/LinedList"/>
    <dgm:cxn modelId="{70D2782E-8EF4-47F2-9AA0-23FE9994C1AA}" type="presParOf" srcId="{03068D54-EC04-4D54-B3EE-F0351B5FA7D0}" destId="{9B36485F-9106-407E-B809-3D97E2EA3464}" srcOrd="7" destOrd="0" presId="urn:microsoft.com/office/officeart/2008/layout/LinedList"/>
    <dgm:cxn modelId="{F84DC15D-3FB7-4A7E-95BE-70E4A1C64AF2}" type="presParOf" srcId="{9B36485F-9106-407E-B809-3D97E2EA3464}" destId="{BF47B9E4-D2B2-4ECF-98AD-CA3CDA8DABE7}" srcOrd="0" destOrd="0" presId="urn:microsoft.com/office/officeart/2008/layout/LinedList"/>
    <dgm:cxn modelId="{05F45AEF-1769-4B4E-A4E8-333EBA32616B}" type="presParOf" srcId="{9B36485F-9106-407E-B809-3D97E2EA3464}" destId="{2AAFB6D3-9A16-4BBD-8917-27BE4537BA46}" srcOrd="1" destOrd="0" presId="urn:microsoft.com/office/officeart/2008/layout/LinedList"/>
    <dgm:cxn modelId="{511370B8-8877-4AD6-97C5-E3DFD3908924}" type="presParOf" srcId="{03068D54-EC04-4D54-B3EE-F0351B5FA7D0}" destId="{2FBAA7BB-E531-42D0-B482-264391E31CA3}" srcOrd="8" destOrd="0" presId="urn:microsoft.com/office/officeart/2008/layout/LinedList"/>
    <dgm:cxn modelId="{C335ACF5-71CF-4710-BCBF-0EAE3E01F705}" type="presParOf" srcId="{03068D54-EC04-4D54-B3EE-F0351B5FA7D0}" destId="{1C92C08B-BA34-44B0-B8D1-99C4D97BD92F}" srcOrd="9" destOrd="0" presId="urn:microsoft.com/office/officeart/2008/layout/LinedList"/>
    <dgm:cxn modelId="{1987BEB1-8EDC-411E-8071-906FABBF92E5}" type="presParOf" srcId="{1C92C08B-BA34-44B0-B8D1-99C4D97BD92F}" destId="{89B7F9C2-5372-4DF8-A0B8-1899AC801C0B}" srcOrd="0" destOrd="0" presId="urn:microsoft.com/office/officeart/2008/layout/LinedList"/>
    <dgm:cxn modelId="{45FEC8F7-F710-48B5-8BB3-F325360BC9ED}" type="presParOf" srcId="{1C92C08B-BA34-44B0-B8D1-99C4D97BD92F}" destId="{FAEF0F76-032B-4B1F-AACD-8B5FBC239FC4}" srcOrd="1" destOrd="0" presId="urn:microsoft.com/office/officeart/2008/layout/LinedList"/>
    <dgm:cxn modelId="{EAE020F6-5E9C-4021-AA9E-B8EE00C7A2E8}" type="presParOf" srcId="{03068D54-EC04-4D54-B3EE-F0351B5FA7D0}" destId="{C636B696-DF67-43A4-AD30-85C23E094C37}" srcOrd="10" destOrd="0" presId="urn:microsoft.com/office/officeart/2008/layout/LinedList"/>
    <dgm:cxn modelId="{21E82AB4-0987-4734-BE30-93A1D6D0ED39}" type="presParOf" srcId="{03068D54-EC04-4D54-B3EE-F0351B5FA7D0}" destId="{22DEDD52-FD2B-43DA-9716-9CF6E406162B}" srcOrd="11" destOrd="0" presId="urn:microsoft.com/office/officeart/2008/layout/LinedList"/>
    <dgm:cxn modelId="{3CBBC9EB-954F-4598-933E-1421C03A509D}" type="presParOf" srcId="{22DEDD52-FD2B-43DA-9716-9CF6E406162B}" destId="{02559BBF-4750-4711-8026-DD9511084E3C}" srcOrd="0" destOrd="0" presId="urn:microsoft.com/office/officeart/2008/layout/LinedList"/>
    <dgm:cxn modelId="{0E5D3614-0DEE-4CAD-815C-797E014C9711}" type="presParOf" srcId="{22DEDD52-FD2B-43DA-9716-9CF6E406162B}" destId="{D3087F2D-17E1-4BF8-9055-57A49B2129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8C8FFC-9138-45E6-999D-05BC31F66716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3FCA63F-F4F3-455F-9CBC-B67D08D9EDD4}">
      <dgm:prSet/>
      <dgm:spPr/>
      <dgm:t>
        <a:bodyPr/>
        <a:lstStyle/>
        <a:p>
          <a:r>
            <a:rPr lang="en-US" dirty="0"/>
            <a:t>Develop</a:t>
          </a:r>
        </a:p>
      </dgm:t>
    </dgm:pt>
    <dgm:pt modelId="{9A73BA5E-A881-4739-BE28-5B5FEE607A55}" type="parTrans" cxnId="{F2DFB332-8C17-4C12-9E7F-D1A968290A5D}">
      <dgm:prSet/>
      <dgm:spPr/>
      <dgm:t>
        <a:bodyPr/>
        <a:lstStyle/>
        <a:p>
          <a:endParaRPr lang="en-US"/>
        </a:p>
      </dgm:t>
    </dgm:pt>
    <dgm:pt modelId="{7F316401-0946-4E37-A52B-4912B55BB15C}" type="sibTrans" cxnId="{F2DFB332-8C17-4C12-9E7F-D1A968290A5D}">
      <dgm:prSet/>
      <dgm:spPr/>
      <dgm:t>
        <a:bodyPr/>
        <a:lstStyle/>
        <a:p>
          <a:endParaRPr lang="en-US"/>
        </a:p>
      </dgm:t>
    </dgm:pt>
    <dgm:pt modelId="{49A54D35-49AB-4FF0-ACCF-44B63830F399}">
      <dgm:prSet/>
      <dgm:spPr/>
      <dgm:t>
        <a:bodyPr/>
        <a:lstStyle/>
        <a:p>
          <a:r>
            <a:rPr lang="en-US" dirty="0"/>
            <a:t>Develop a Criss Management Plan</a:t>
          </a:r>
        </a:p>
      </dgm:t>
    </dgm:pt>
    <dgm:pt modelId="{090C60AC-6349-451C-BB51-951D7E7C3AC0}" type="parTrans" cxnId="{121E9F08-B9DF-40CE-B01C-D235DC4573C4}">
      <dgm:prSet/>
      <dgm:spPr/>
      <dgm:t>
        <a:bodyPr/>
        <a:lstStyle/>
        <a:p>
          <a:endParaRPr lang="en-US"/>
        </a:p>
      </dgm:t>
    </dgm:pt>
    <dgm:pt modelId="{C11EED54-94B5-4014-A6EA-8BF5CBBF19B9}" type="sibTrans" cxnId="{121E9F08-B9DF-40CE-B01C-D235DC4573C4}">
      <dgm:prSet/>
      <dgm:spPr/>
      <dgm:t>
        <a:bodyPr/>
        <a:lstStyle/>
        <a:p>
          <a:endParaRPr lang="en-US"/>
        </a:p>
      </dgm:t>
    </dgm:pt>
    <dgm:pt modelId="{640D2034-844E-474B-A1ED-1C91FA7C6735}">
      <dgm:prSet/>
      <dgm:spPr/>
      <dgm:t>
        <a:bodyPr/>
        <a:lstStyle/>
        <a:p>
          <a:r>
            <a:rPr lang="en-US" dirty="0"/>
            <a:t>Do not be</a:t>
          </a:r>
        </a:p>
      </dgm:t>
    </dgm:pt>
    <dgm:pt modelId="{18C0F7E7-F413-45D9-8997-D6786B6F404D}" type="parTrans" cxnId="{0FE5ECA9-40E7-4B01-936C-7A8A5A702DD0}">
      <dgm:prSet/>
      <dgm:spPr/>
      <dgm:t>
        <a:bodyPr/>
        <a:lstStyle/>
        <a:p>
          <a:endParaRPr lang="en-US"/>
        </a:p>
      </dgm:t>
    </dgm:pt>
    <dgm:pt modelId="{D565D4E8-F071-4EF6-8E5F-55951DEBE09C}" type="sibTrans" cxnId="{0FE5ECA9-40E7-4B01-936C-7A8A5A702DD0}">
      <dgm:prSet/>
      <dgm:spPr/>
      <dgm:t>
        <a:bodyPr/>
        <a:lstStyle/>
        <a:p>
          <a:endParaRPr lang="en-US"/>
        </a:p>
      </dgm:t>
    </dgm:pt>
    <dgm:pt modelId="{C737FA85-3F97-4DD8-AD20-2A57C5C89439}">
      <dgm:prSet/>
      <dgm:spPr/>
      <dgm:t>
        <a:bodyPr/>
        <a:lstStyle/>
        <a:p>
          <a:r>
            <a:rPr lang="en-US" dirty="0"/>
            <a:t>Do not be silent</a:t>
          </a:r>
        </a:p>
      </dgm:t>
    </dgm:pt>
    <dgm:pt modelId="{F4EF9412-DD9B-4709-AFFD-366E17766A56}" type="parTrans" cxnId="{8CA9BA46-5CE2-4416-BCD6-1B75F1157914}">
      <dgm:prSet/>
      <dgm:spPr/>
      <dgm:t>
        <a:bodyPr/>
        <a:lstStyle/>
        <a:p>
          <a:endParaRPr lang="en-US"/>
        </a:p>
      </dgm:t>
    </dgm:pt>
    <dgm:pt modelId="{11184D1A-41A4-43F7-A501-B613C5AA14D2}" type="sibTrans" cxnId="{8CA9BA46-5CE2-4416-BCD6-1B75F1157914}">
      <dgm:prSet/>
      <dgm:spPr/>
      <dgm:t>
        <a:bodyPr/>
        <a:lstStyle/>
        <a:p>
          <a:endParaRPr lang="en-US"/>
        </a:p>
      </dgm:t>
    </dgm:pt>
    <dgm:pt modelId="{58B5E241-9378-400A-A3A3-E64CDCF3BADE}">
      <dgm:prSet/>
      <dgm:spPr/>
      <dgm:t>
        <a:bodyPr/>
        <a:lstStyle/>
        <a:p>
          <a:r>
            <a:rPr lang="en-US" dirty="0"/>
            <a:t>Respond</a:t>
          </a:r>
        </a:p>
      </dgm:t>
    </dgm:pt>
    <dgm:pt modelId="{AE0DF052-98DD-45BC-8DDE-D526442BEB7C}" type="parTrans" cxnId="{604EB19C-9F5B-4BB4-8AD1-1A1B9CA38025}">
      <dgm:prSet/>
      <dgm:spPr/>
      <dgm:t>
        <a:bodyPr/>
        <a:lstStyle/>
        <a:p>
          <a:endParaRPr lang="en-US"/>
        </a:p>
      </dgm:t>
    </dgm:pt>
    <dgm:pt modelId="{F3F28A0C-0989-4F42-B112-2C34B250AAD7}" type="sibTrans" cxnId="{604EB19C-9F5B-4BB4-8AD1-1A1B9CA38025}">
      <dgm:prSet/>
      <dgm:spPr/>
      <dgm:t>
        <a:bodyPr/>
        <a:lstStyle/>
        <a:p>
          <a:endParaRPr lang="en-US"/>
        </a:p>
      </dgm:t>
    </dgm:pt>
    <dgm:pt modelId="{795672AB-AFD5-4186-BC53-17FC616CC4A1}">
      <dgm:prSet/>
      <dgm:spPr/>
      <dgm:t>
        <a:bodyPr/>
        <a:lstStyle/>
        <a:p>
          <a:r>
            <a:rPr lang="en-US" dirty="0"/>
            <a:t>Respond to Cries</a:t>
          </a:r>
        </a:p>
      </dgm:t>
    </dgm:pt>
    <dgm:pt modelId="{B3D7701F-C914-4459-9B25-40C7447BF11C}" type="parTrans" cxnId="{8C2D3F88-E79A-4B83-803D-7C3F42DF33D7}">
      <dgm:prSet/>
      <dgm:spPr/>
      <dgm:t>
        <a:bodyPr/>
        <a:lstStyle/>
        <a:p>
          <a:endParaRPr lang="en-US"/>
        </a:p>
      </dgm:t>
    </dgm:pt>
    <dgm:pt modelId="{07700D24-C557-4CE0-A146-4F31EB402B17}" type="sibTrans" cxnId="{8C2D3F88-E79A-4B83-803D-7C3F42DF33D7}">
      <dgm:prSet/>
      <dgm:spPr/>
      <dgm:t>
        <a:bodyPr/>
        <a:lstStyle/>
        <a:p>
          <a:endParaRPr lang="en-US"/>
        </a:p>
      </dgm:t>
    </dgm:pt>
    <dgm:pt modelId="{AB577BBF-1D50-4F55-8BD4-01152DB78CAE}">
      <dgm:prSet/>
      <dgm:spPr/>
      <dgm:t>
        <a:bodyPr/>
        <a:lstStyle/>
        <a:p>
          <a:r>
            <a:rPr lang="en-US" dirty="0"/>
            <a:t>Communicate</a:t>
          </a:r>
        </a:p>
      </dgm:t>
    </dgm:pt>
    <dgm:pt modelId="{3E85C12A-7AF0-4389-8B9B-CF770C903633}" type="parTrans" cxnId="{3F2AD479-73DB-4296-A35A-7A0371C95BC0}">
      <dgm:prSet/>
      <dgm:spPr/>
      <dgm:t>
        <a:bodyPr/>
        <a:lstStyle/>
        <a:p>
          <a:endParaRPr lang="en-US"/>
        </a:p>
      </dgm:t>
    </dgm:pt>
    <dgm:pt modelId="{037E4903-D3C7-4A0F-AD10-BB46FF3A03B9}" type="sibTrans" cxnId="{3F2AD479-73DB-4296-A35A-7A0371C95BC0}">
      <dgm:prSet/>
      <dgm:spPr/>
      <dgm:t>
        <a:bodyPr/>
        <a:lstStyle/>
        <a:p>
          <a:endParaRPr lang="en-US"/>
        </a:p>
      </dgm:t>
    </dgm:pt>
    <dgm:pt modelId="{06BB292E-4995-406A-BEB6-7A522725798C}">
      <dgm:prSet/>
      <dgm:spPr/>
      <dgm:t>
        <a:bodyPr/>
        <a:lstStyle/>
        <a:p>
          <a:r>
            <a:rPr lang="en-US" dirty="0"/>
            <a:t>Communicate! Communicate !! Communicate!!!</a:t>
          </a:r>
        </a:p>
      </dgm:t>
    </dgm:pt>
    <dgm:pt modelId="{6EFC44DD-F2E6-4ABB-ADD7-D387D20D477A}" type="parTrans" cxnId="{E09CC23E-CEB5-4F70-BD42-1BC1EF2BCDDB}">
      <dgm:prSet/>
      <dgm:spPr/>
      <dgm:t>
        <a:bodyPr/>
        <a:lstStyle/>
        <a:p>
          <a:endParaRPr lang="en-US"/>
        </a:p>
      </dgm:t>
    </dgm:pt>
    <dgm:pt modelId="{980F223E-9987-4DE7-9731-228174CBF586}" type="sibTrans" cxnId="{E09CC23E-CEB5-4F70-BD42-1BC1EF2BCDDB}">
      <dgm:prSet/>
      <dgm:spPr/>
      <dgm:t>
        <a:bodyPr/>
        <a:lstStyle/>
        <a:p>
          <a:endParaRPr lang="en-US"/>
        </a:p>
      </dgm:t>
    </dgm:pt>
    <dgm:pt modelId="{910BC604-7E88-40B9-B18E-C40B207FAF43}">
      <dgm:prSet/>
      <dgm:spPr/>
      <dgm:t>
        <a:bodyPr/>
        <a:lstStyle/>
        <a:p>
          <a:r>
            <a:rPr lang="en-US" dirty="0"/>
            <a:t>Gather</a:t>
          </a:r>
        </a:p>
      </dgm:t>
    </dgm:pt>
    <dgm:pt modelId="{6072F0F2-1B03-4537-BD58-C34B10D7E8AF}" type="parTrans" cxnId="{C880AA7D-DA59-4EC9-8956-56E81DBD20CF}">
      <dgm:prSet/>
      <dgm:spPr/>
      <dgm:t>
        <a:bodyPr/>
        <a:lstStyle/>
        <a:p>
          <a:endParaRPr lang="en-US"/>
        </a:p>
      </dgm:t>
    </dgm:pt>
    <dgm:pt modelId="{78FF16B5-2253-4DDF-A0E5-1E861FD99E7A}" type="sibTrans" cxnId="{C880AA7D-DA59-4EC9-8956-56E81DBD20CF}">
      <dgm:prSet/>
      <dgm:spPr/>
      <dgm:t>
        <a:bodyPr/>
        <a:lstStyle/>
        <a:p>
          <a:endParaRPr lang="en-US"/>
        </a:p>
      </dgm:t>
    </dgm:pt>
    <dgm:pt modelId="{62FDE55E-CD40-42C6-B0C3-1BF05C664930}">
      <dgm:prSet/>
      <dgm:spPr/>
      <dgm:t>
        <a:bodyPr/>
        <a:lstStyle/>
        <a:p>
          <a:r>
            <a:rPr lang="en-US" dirty="0"/>
            <a:t>Gather accurate information before an action plan</a:t>
          </a:r>
        </a:p>
      </dgm:t>
    </dgm:pt>
    <dgm:pt modelId="{2C48D09C-2225-455F-A460-DAC3FD43F293}" type="parTrans" cxnId="{593CB979-E2B4-42E9-844E-72F0638CB9D5}">
      <dgm:prSet/>
      <dgm:spPr/>
      <dgm:t>
        <a:bodyPr/>
        <a:lstStyle/>
        <a:p>
          <a:endParaRPr lang="en-US"/>
        </a:p>
      </dgm:t>
    </dgm:pt>
    <dgm:pt modelId="{F991F88F-8B43-497D-B3D8-8433904B02E4}" type="sibTrans" cxnId="{593CB979-E2B4-42E9-844E-72F0638CB9D5}">
      <dgm:prSet/>
      <dgm:spPr/>
      <dgm:t>
        <a:bodyPr/>
        <a:lstStyle/>
        <a:p>
          <a:endParaRPr lang="en-US"/>
        </a:p>
      </dgm:t>
    </dgm:pt>
    <dgm:pt modelId="{D26959B0-B6BC-478D-9E9A-8BCBA4571A5D}">
      <dgm:prSet/>
      <dgm:spPr/>
      <dgm:t>
        <a:bodyPr/>
        <a:lstStyle/>
        <a:p>
          <a:r>
            <a:rPr lang="en-US" dirty="0"/>
            <a:t>Be</a:t>
          </a:r>
        </a:p>
      </dgm:t>
    </dgm:pt>
    <dgm:pt modelId="{CD1244D0-0E8E-4AAC-ABCC-BEA65E8A93FD}" type="parTrans" cxnId="{3D52D662-59B5-4173-9F06-251C1B6391B3}">
      <dgm:prSet/>
      <dgm:spPr/>
      <dgm:t>
        <a:bodyPr/>
        <a:lstStyle/>
        <a:p>
          <a:endParaRPr lang="en-US"/>
        </a:p>
      </dgm:t>
    </dgm:pt>
    <dgm:pt modelId="{66022ADA-266F-4ACF-A173-35DEDE8048E2}" type="sibTrans" cxnId="{3D52D662-59B5-4173-9F06-251C1B6391B3}">
      <dgm:prSet/>
      <dgm:spPr/>
      <dgm:t>
        <a:bodyPr/>
        <a:lstStyle/>
        <a:p>
          <a:endParaRPr lang="en-US"/>
        </a:p>
      </dgm:t>
    </dgm:pt>
    <dgm:pt modelId="{705A3EFE-B3D0-41EB-8693-DA08F26FE1A1}">
      <dgm:prSet/>
      <dgm:spPr/>
      <dgm:t>
        <a:bodyPr/>
        <a:lstStyle/>
        <a:p>
          <a:r>
            <a:rPr lang="en-US" dirty="0"/>
            <a:t>Be calm</a:t>
          </a:r>
        </a:p>
      </dgm:t>
    </dgm:pt>
    <dgm:pt modelId="{1466CF2D-F10C-47A6-A317-73DC89597479}" type="parTrans" cxnId="{68349BD0-42DD-422C-8D69-9D7783F74BFF}">
      <dgm:prSet/>
      <dgm:spPr/>
      <dgm:t>
        <a:bodyPr/>
        <a:lstStyle/>
        <a:p>
          <a:endParaRPr lang="en-US"/>
        </a:p>
      </dgm:t>
    </dgm:pt>
    <dgm:pt modelId="{A78F808E-463F-4EC1-A6D4-4F3945426E62}" type="sibTrans" cxnId="{68349BD0-42DD-422C-8D69-9D7783F74BFF}">
      <dgm:prSet/>
      <dgm:spPr/>
      <dgm:t>
        <a:bodyPr/>
        <a:lstStyle/>
        <a:p>
          <a:endParaRPr lang="en-US"/>
        </a:p>
      </dgm:t>
    </dgm:pt>
    <dgm:pt modelId="{1F9C156F-794B-443A-A43F-F498C869FA45}">
      <dgm:prSet/>
      <dgm:spPr/>
      <dgm:t>
        <a:bodyPr/>
        <a:lstStyle/>
        <a:p>
          <a:r>
            <a:rPr lang="en-US" dirty="0"/>
            <a:t>Follow</a:t>
          </a:r>
        </a:p>
      </dgm:t>
    </dgm:pt>
    <dgm:pt modelId="{8C2E83BB-4E5A-4128-B26C-CC04BEAEBA0E}" type="parTrans" cxnId="{76EA884F-EB38-4B10-B6B6-E1240CD4EC31}">
      <dgm:prSet/>
      <dgm:spPr/>
      <dgm:t>
        <a:bodyPr/>
        <a:lstStyle/>
        <a:p>
          <a:endParaRPr lang="en-US"/>
        </a:p>
      </dgm:t>
    </dgm:pt>
    <dgm:pt modelId="{8F6F767D-B215-4528-9E51-F3BAB1DFBD40}" type="sibTrans" cxnId="{76EA884F-EB38-4B10-B6B6-E1240CD4EC31}">
      <dgm:prSet/>
      <dgm:spPr/>
      <dgm:t>
        <a:bodyPr/>
        <a:lstStyle/>
        <a:p>
          <a:endParaRPr lang="en-US"/>
        </a:p>
      </dgm:t>
    </dgm:pt>
    <dgm:pt modelId="{1992C389-D4C0-45CB-8267-C15B2525B5F3}">
      <dgm:prSet/>
      <dgm:spPr/>
      <dgm:t>
        <a:bodyPr/>
        <a:lstStyle/>
        <a:p>
          <a:r>
            <a:rPr lang="en-US" dirty="0"/>
            <a:t>Follow your instinct's</a:t>
          </a:r>
        </a:p>
      </dgm:t>
    </dgm:pt>
    <dgm:pt modelId="{5434DC94-0DE5-4CC2-ADCF-B1B4AF7228DC}" type="parTrans" cxnId="{EA5F79F5-5EBA-4C63-AE91-58CE7BAE01ED}">
      <dgm:prSet/>
      <dgm:spPr/>
      <dgm:t>
        <a:bodyPr/>
        <a:lstStyle/>
        <a:p>
          <a:endParaRPr lang="en-US"/>
        </a:p>
      </dgm:t>
    </dgm:pt>
    <dgm:pt modelId="{6A1D356A-5EC7-4D6B-A871-897AA01B8D67}" type="sibTrans" cxnId="{EA5F79F5-5EBA-4C63-AE91-58CE7BAE01ED}">
      <dgm:prSet/>
      <dgm:spPr/>
      <dgm:t>
        <a:bodyPr/>
        <a:lstStyle/>
        <a:p>
          <a:endParaRPr lang="en-US"/>
        </a:p>
      </dgm:t>
    </dgm:pt>
    <dgm:pt modelId="{45DA8521-5211-4CBA-ABD2-CAE7276A3C45}" type="pres">
      <dgm:prSet presAssocID="{488C8FFC-9138-45E6-999D-05BC31F66716}" presName="Name0" presStyleCnt="0">
        <dgm:presLayoutVars>
          <dgm:dir/>
          <dgm:animLvl val="lvl"/>
          <dgm:resizeHandles val="exact"/>
        </dgm:presLayoutVars>
      </dgm:prSet>
      <dgm:spPr/>
    </dgm:pt>
    <dgm:pt modelId="{EFC4610E-3A62-4011-8A90-AA656F703EDE}" type="pres">
      <dgm:prSet presAssocID="{93FCA63F-F4F3-455F-9CBC-B67D08D9EDD4}" presName="linNode" presStyleCnt="0"/>
      <dgm:spPr/>
    </dgm:pt>
    <dgm:pt modelId="{4A50631A-9866-44AC-BA86-7CF6C8F09154}" type="pres">
      <dgm:prSet presAssocID="{93FCA63F-F4F3-455F-9CBC-B67D08D9EDD4}" presName="parentText" presStyleLbl="solidFgAcc1" presStyleIdx="0" presStyleCnt="7">
        <dgm:presLayoutVars>
          <dgm:chMax val="1"/>
          <dgm:bulletEnabled/>
        </dgm:presLayoutVars>
      </dgm:prSet>
      <dgm:spPr/>
    </dgm:pt>
    <dgm:pt modelId="{A9170963-4120-4C00-AEE0-17A49EB1E279}" type="pres">
      <dgm:prSet presAssocID="{93FCA63F-F4F3-455F-9CBC-B67D08D9EDD4}" presName="descendantText" presStyleLbl="alignNode1" presStyleIdx="0" presStyleCnt="7">
        <dgm:presLayoutVars>
          <dgm:bulletEnabled/>
        </dgm:presLayoutVars>
      </dgm:prSet>
      <dgm:spPr/>
    </dgm:pt>
    <dgm:pt modelId="{6F613126-CB53-40C7-8195-C72004D54F9B}" type="pres">
      <dgm:prSet presAssocID="{7F316401-0946-4E37-A52B-4912B55BB15C}" presName="sp" presStyleCnt="0"/>
      <dgm:spPr/>
    </dgm:pt>
    <dgm:pt modelId="{F2D1E93A-3283-4575-AD6B-8C653621F2E5}" type="pres">
      <dgm:prSet presAssocID="{640D2034-844E-474B-A1ED-1C91FA7C6735}" presName="linNode" presStyleCnt="0"/>
      <dgm:spPr/>
    </dgm:pt>
    <dgm:pt modelId="{45D6CC42-842D-4073-BF1C-FDDBF79D4430}" type="pres">
      <dgm:prSet presAssocID="{640D2034-844E-474B-A1ED-1C91FA7C6735}" presName="parentText" presStyleLbl="solidFgAcc1" presStyleIdx="1" presStyleCnt="7">
        <dgm:presLayoutVars>
          <dgm:chMax val="1"/>
          <dgm:bulletEnabled/>
        </dgm:presLayoutVars>
      </dgm:prSet>
      <dgm:spPr/>
    </dgm:pt>
    <dgm:pt modelId="{0C1D96E9-4B94-4C9E-9705-421A3B018504}" type="pres">
      <dgm:prSet presAssocID="{640D2034-844E-474B-A1ED-1C91FA7C6735}" presName="descendantText" presStyleLbl="alignNode1" presStyleIdx="1" presStyleCnt="7">
        <dgm:presLayoutVars>
          <dgm:bulletEnabled/>
        </dgm:presLayoutVars>
      </dgm:prSet>
      <dgm:spPr/>
    </dgm:pt>
    <dgm:pt modelId="{502540F8-95EE-4A51-9F99-AD0360665750}" type="pres">
      <dgm:prSet presAssocID="{D565D4E8-F071-4EF6-8E5F-55951DEBE09C}" presName="sp" presStyleCnt="0"/>
      <dgm:spPr/>
    </dgm:pt>
    <dgm:pt modelId="{881DB784-E028-4022-B41C-BDBD794B90ED}" type="pres">
      <dgm:prSet presAssocID="{58B5E241-9378-400A-A3A3-E64CDCF3BADE}" presName="linNode" presStyleCnt="0"/>
      <dgm:spPr/>
    </dgm:pt>
    <dgm:pt modelId="{92C7F3D6-0770-408C-84AE-CCBF26F61575}" type="pres">
      <dgm:prSet presAssocID="{58B5E241-9378-400A-A3A3-E64CDCF3BADE}" presName="parentText" presStyleLbl="solidFgAcc1" presStyleIdx="2" presStyleCnt="7">
        <dgm:presLayoutVars>
          <dgm:chMax val="1"/>
          <dgm:bulletEnabled/>
        </dgm:presLayoutVars>
      </dgm:prSet>
      <dgm:spPr/>
    </dgm:pt>
    <dgm:pt modelId="{37615B47-2FC0-44F3-822F-C2466AA88D6E}" type="pres">
      <dgm:prSet presAssocID="{58B5E241-9378-400A-A3A3-E64CDCF3BADE}" presName="descendantText" presStyleLbl="alignNode1" presStyleIdx="2" presStyleCnt="7">
        <dgm:presLayoutVars>
          <dgm:bulletEnabled/>
        </dgm:presLayoutVars>
      </dgm:prSet>
      <dgm:spPr/>
    </dgm:pt>
    <dgm:pt modelId="{330FA79D-AB0A-4160-BC47-62BEABC2FAE4}" type="pres">
      <dgm:prSet presAssocID="{F3F28A0C-0989-4F42-B112-2C34B250AAD7}" presName="sp" presStyleCnt="0"/>
      <dgm:spPr/>
    </dgm:pt>
    <dgm:pt modelId="{CC8E80E6-0E7B-4399-9730-D490C7A8A4EF}" type="pres">
      <dgm:prSet presAssocID="{AB577BBF-1D50-4F55-8BD4-01152DB78CAE}" presName="linNode" presStyleCnt="0"/>
      <dgm:spPr/>
    </dgm:pt>
    <dgm:pt modelId="{095D4EA4-37A7-4CE3-890D-D04FE2D9BF61}" type="pres">
      <dgm:prSet presAssocID="{AB577BBF-1D50-4F55-8BD4-01152DB78CAE}" presName="parentText" presStyleLbl="solidFgAcc1" presStyleIdx="3" presStyleCnt="7">
        <dgm:presLayoutVars>
          <dgm:chMax val="1"/>
          <dgm:bulletEnabled/>
        </dgm:presLayoutVars>
      </dgm:prSet>
      <dgm:spPr/>
    </dgm:pt>
    <dgm:pt modelId="{5BAC24AD-05D0-4BEF-AAD3-865D0EDB5E29}" type="pres">
      <dgm:prSet presAssocID="{AB577BBF-1D50-4F55-8BD4-01152DB78CAE}" presName="descendantText" presStyleLbl="alignNode1" presStyleIdx="3" presStyleCnt="7">
        <dgm:presLayoutVars>
          <dgm:bulletEnabled/>
        </dgm:presLayoutVars>
      </dgm:prSet>
      <dgm:spPr/>
    </dgm:pt>
    <dgm:pt modelId="{C8EB433E-3437-4DE1-9FBB-58F994DBC281}" type="pres">
      <dgm:prSet presAssocID="{037E4903-D3C7-4A0F-AD10-BB46FF3A03B9}" presName="sp" presStyleCnt="0"/>
      <dgm:spPr/>
    </dgm:pt>
    <dgm:pt modelId="{BECC6D3D-155A-448D-9DD8-FD7190ACA3B3}" type="pres">
      <dgm:prSet presAssocID="{910BC604-7E88-40B9-B18E-C40B207FAF43}" presName="linNode" presStyleCnt="0"/>
      <dgm:spPr/>
    </dgm:pt>
    <dgm:pt modelId="{7EEE4B90-9BA7-47D9-A228-8F6805645D5C}" type="pres">
      <dgm:prSet presAssocID="{910BC604-7E88-40B9-B18E-C40B207FAF43}" presName="parentText" presStyleLbl="solidFgAcc1" presStyleIdx="4" presStyleCnt="7">
        <dgm:presLayoutVars>
          <dgm:chMax val="1"/>
          <dgm:bulletEnabled/>
        </dgm:presLayoutVars>
      </dgm:prSet>
      <dgm:spPr/>
    </dgm:pt>
    <dgm:pt modelId="{4A160513-899F-4D92-A927-B8456A6F6A4D}" type="pres">
      <dgm:prSet presAssocID="{910BC604-7E88-40B9-B18E-C40B207FAF43}" presName="descendantText" presStyleLbl="alignNode1" presStyleIdx="4" presStyleCnt="7">
        <dgm:presLayoutVars>
          <dgm:bulletEnabled/>
        </dgm:presLayoutVars>
      </dgm:prSet>
      <dgm:spPr/>
    </dgm:pt>
    <dgm:pt modelId="{41FABF75-1339-46DF-BCCF-130137B1CE47}" type="pres">
      <dgm:prSet presAssocID="{78FF16B5-2253-4DDF-A0E5-1E861FD99E7A}" presName="sp" presStyleCnt="0"/>
      <dgm:spPr/>
    </dgm:pt>
    <dgm:pt modelId="{87C4C4AD-BEE5-432D-9A5F-A67B61691A62}" type="pres">
      <dgm:prSet presAssocID="{D26959B0-B6BC-478D-9E9A-8BCBA4571A5D}" presName="linNode" presStyleCnt="0"/>
      <dgm:spPr/>
    </dgm:pt>
    <dgm:pt modelId="{C72F7FD3-5489-4A25-8C20-D92E04309F68}" type="pres">
      <dgm:prSet presAssocID="{D26959B0-B6BC-478D-9E9A-8BCBA4571A5D}" presName="parentText" presStyleLbl="solidFgAcc1" presStyleIdx="5" presStyleCnt="7">
        <dgm:presLayoutVars>
          <dgm:chMax val="1"/>
          <dgm:bulletEnabled/>
        </dgm:presLayoutVars>
      </dgm:prSet>
      <dgm:spPr/>
    </dgm:pt>
    <dgm:pt modelId="{25E1722F-84D5-4CDB-867E-81A904EA6F58}" type="pres">
      <dgm:prSet presAssocID="{D26959B0-B6BC-478D-9E9A-8BCBA4571A5D}" presName="descendantText" presStyleLbl="alignNode1" presStyleIdx="5" presStyleCnt="7">
        <dgm:presLayoutVars>
          <dgm:bulletEnabled/>
        </dgm:presLayoutVars>
      </dgm:prSet>
      <dgm:spPr/>
    </dgm:pt>
    <dgm:pt modelId="{EC06CB17-DF70-4822-97D2-FACDA67BABCA}" type="pres">
      <dgm:prSet presAssocID="{66022ADA-266F-4ACF-A173-35DEDE8048E2}" presName="sp" presStyleCnt="0"/>
      <dgm:spPr/>
    </dgm:pt>
    <dgm:pt modelId="{5CE9B994-626A-4F9A-A4E0-6C0DD4EE4243}" type="pres">
      <dgm:prSet presAssocID="{1F9C156F-794B-443A-A43F-F498C869FA45}" presName="linNode" presStyleCnt="0"/>
      <dgm:spPr/>
    </dgm:pt>
    <dgm:pt modelId="{4C64F1E3-118D-4624-A823-CA7DEB338E7D}" type="pres">
      <dgm:prSet presAssocID="{1F9C156F-794B-443A-A43F-F498C869FA45}" presName="parentText" presStyleLbl="solidFgAcc1" presStyleIdx="6" presStyleCnt="7">
        <dgm:presLayoutVars>
          <dgm:chMax val="1"/>
          <dgm:bulletEnabled/>
        </dgm:presLayoutVars>
      </dgm:prSet>
      <dgm:spPr/>
    </dgm:pt>
    <dgm:pt modelId="{21F2A4E7-C1AE-48D2-AAB8-B6DAED7540D7}" type="pres">
      <dgm:prSet presAssocID="{1F9C156F-794B-443A-A43F-F498C869FA45}" presName="descendantText" presStyleLbl="alignNode1" presStyleIdx="6" presStyleCnt="7">
        <dgm:presLayoutVars>
          <dgm:bulletEnabled/>
        </dgm:presLayoutVars>
      </dgm:prSet>
      <dgm:spPr/>
    </dgm:pt>
  </dgm:ptLst>
  <dgm:cxnLst>
    <dgm:cxn modelId="{1BD28701-0B79-43C6-8E02-791B2AFAC98A}" type="presOf" srcId="{AB577BBF-1D50-4F55-8BD4-01152DB78CAE}" destId="{095D4EA4-37A7-4CE3-890D-D04FE2D9BF61}" srcOrd="0" destOrd="0" presId="urn:microsoft.com/office/officeart/2016/7/layout/VerticalHollowActionList"/>
    <dgm:cxn modelId="{121E9F08-B9DF-40CE-B01C-D235DC4573C4}" srcId="{93FCA63F-F4F3-455F-9CBC-B67D08D9EDD4}" destId="{49A54D35-49AB-4FF0-ACCF-44B63830F399}" srcOrd="0" destOrd="0" parTransId="{090C60AC-6349-451C-BB51-951D7E7C3AC0}" sibTransId="{C11EED54-94B5-4014-A6EA-8BF5CBBF19B9}"/>
    <dgm:cxn modelId="{A90B5C13-B42C-4077-85BB-9D9357761626}" type="presOf" srcId="{1F9C156F-794B-443A-A43F-F498C869FA45}" destId="{4C64F1E3-118D-4624-A823-CA7DEB338E7D}" srcOrd="0" destOrd="0" presId="urn:microsoft.com/office/officeart/2016/7/layout/VerticalHollowActionList"/>
    <dgm:cxn modelId="{87AA2122-F1FA-4479-8E36-630C3F68FF49}" type="presOf" srcId="{795672AB-AFD5-4186-BC53-17FC616CC4A1}" destId="{37615B47-2FC0-44F3-822F-C2466AA88D6E}" srcOrd="0" destOrd="0" presId="urn:microsoft.com/office/officeart/2016/7/layout/VerticalHollowActionList"/>
    <dgm:cxn modelId="{1B753E2E-8A92-43DF-9B8D-CADE6E7497D1}" type="presOf" srcId="{58B5E241-9378-400A-A3A3-E64CDCF3BADE}" destId="{92C7F3D6-0770-408C-84AE-CCBF26F61575}" srcOrd="0" destOrd="0" presId="urn:microsoft.com/office/officeart/2016/7/layout/VerticalHollowActionList"/>
    <dgm:cxn modelId="{F2DFB332-8C17-4C12-9E7F-D1A968290A5D}" srcId="{488C8FFC-9138-45E6-999D-05BC31F66716}" destId="{93FCA63F-F4F3-455F-9CBC-B67D08D9EDD4}" srcOrd="0" destOrd="0" parTransId="{9A73BA5E-A881-4739-BE28-5B5FEE607A55}" sibTransId="{7F316401-0946-4E37-A52B-4912B55BB15C}"/>
    <dgm:cxn modelId="{29985439-84EF-4338-8490-5460EFECEB9E}" type="presOf" srcId="{93FCA63F-F4F3-455F-9CBC-B67D08D9EDD4}" destId="{4A50631A-9866-44AC-BA86-7CF6C8F09154}" srcOrd="0" destOrd="0" presId="urn:microsoft.com/office/officeart/2016/7/layout/VerticalHollowActionList"/>
    <dgm:cxn modelId="{A03AB039-80EB-456C-8608-27D6E6C20B7A}" type="presOf" srcId="{488C8FFC-9138-45E6-999D-05BC31F66716}" destId="{45DA8521-5211-4CBA-ABD2-CAE7276A3C45}" srcOrd="0" destOrd="0" presId="urn:microsoft.com/office/officeart/2016/7/layout/VerticalHollowActionList"/>
    <dgm:cxn modelId="{E09CC23E-CEB5-4F70-BD42-1BC1EF2BCDDB}" srcId="{AB577BBF-1D50-4F55-8BD4-01152DB78CAE}" destId="{06BB292E-4995-406A-BEB6-7A522725798C}" srcOrd="0" destOrd="0" parTransId="{6EFC44DD-F2E6-4ABB-ADD7-D387D20D477A}" sibTransId="{980F223E-9987-4DE7-9731-228174CBF586}"/>
    <dgm:cxn modelId="{B507CA5B-8CCF-43D0-AE1E-7E91A1B816C3}" type="presOf" srcId="{62FDE55E-CD40-42C6-B0C3-1BF05C664930}" destId="{4A160513-899F-4D92-A927-B8456A6F6A4D}" srcOrd="0" destOrd="0" presId="urn:microsoft.com/office/officeart/2016/7/layout/VerticalHollowActionList"/>
    <dgm:cxn modelId="{3D52D662-59B5-4173-9F06-251C1B6391B3}" srcId="{488C8FFC-9138-45E6-999D-05BC31F66716}" destId="{D26959B0-B6BC-478D-9E9A-8BCBA4571A5D}" srcOrd="5" destOrd="0" parTransId="{CD1244D0-0E8E-4AAC-ABCC-BEA65E8A93FD}" sibTransId="{66022ADA-266F-4ACF-A173-35DEDE8048E2}"/>
    <dgm:cxn modelId="{8CA9BA46-5CE2-4416-BCD6-1B75F1157914}" srcId="{640D2034-844E-474B-A1ED-1C91FA7C6735}" destId="{C737FA85-3F97-4DD8-AD20-2A57C5C89439}" srcOrd="0" destOrd="0" parTransId="{F4EF9412-DD9B-4709-AFFD-366E17766A56}" sibTransId="{11184D1A-41A4-43F7-A501-B613C5AA14D2}"/>
    <dgm:cxn modelId="{7A07AC68-71DC-4818-8787-8BF96D41F7FB}" type="presOf" srcId="{49A54D35-49AB-4FF0-ACCF-44B63830F399}" destId="{A9170963-4120-4C00-AEE0-17A49EB1E279}" srcOrd="0" destOrd="0" presId="urn:microsoft.com/office/officeart/2016/7/layout/VerticalHollowActionList"/>
    <dgm:cxn modelId="{76EA884F-EB38-4B10-B6B6-E1240CD4EC31}" srcId="{488C8FFC-9138-45E6-999D-05BC31F66716}" destId="{1F9C156F-794B-443A-A43F-F498C869FA45}" srcOrd="6" destOrd="0" parTransId="{8C2E83BB-4E5A-4128-B26C-CC04BEAEBA0E}" sibTransId="{8F6F767D-B215-4528-9E51-F3BAB1DFBD40}"/>
    <dgm:cxn modelId="{C1DC4251-B5F8-419B-B6A2-6DF0709B011E}" type="presOf" srcId="{C737FA85-3F97-4DD8-AD20-2A57C5C89439}" destId="{0C1D96E9-4B94-4C9E-9705-421A3B018504}" srcOrd="0" destOrd="0" presId="urn:microsoft.com/office/officeart/2016/7/layout/VerticalHollowActionList"/>
    <dgm:cxn modelId="{DABC6173-0C6D-4D13-B78C-663752A6CE39}" type="presOf" srcId="{06BB292E-4995-406A-BEB6-7A522725798C}" destId="{5BAC24AD-05D0-4BEF-AAD3-865D0EDB5E29}" srcOrd="0" destOrd="0" presId="urn:microsoft.com/office/officeart/2016/7/layout/VerticalHollowActionList"/>
    <dgm:cxn modelId="{52B59258-0F6C-458D-AFE6-12F1B4E8ACA0}" type="presOf" srcId="{1992C389-D4C0-45CB-8267-C15B2525B5F3}" destId="{21F2A4E7-C1AE-48D2-AAB8-B6DAED7540D7}" srcOrd="0" destOrd="0" presId="urn:microsoft.com/office/officeart/2016/7/layout/VerticalHollowActionList"/>
    <dgm:cxn modelId="{593CB979-E2B4-42E9-844E-72F0638CB9D5}" srcId="{910BC604-7E88-40B9-B18E-C40B207FAF43}" destId="{62FDE55E-CD40-42C6-B0C3-1BF05C664930}" srcOrd="0" destOrd="0" parTransId="{2C48D09C-2225-455F-A460-DAC3FD43F293}" sibTransId="{F991F88F-8B43-497D-B3D8-8433904B02E4}"/>
    <dgm:cxn modelId="{3F2AD479-73DB-4296-A35A-7A0371C95BC0}" srcId="{488C8FFC-9138-45E6-999D-05BC31F66716}" destId="{AB577BBF-1D50-4F55-8BD4-01152DB78CAE}" srcOrd="3" destOrd="0" parTransId="{3E85C12A-7AF0-4389-8B9B-CF770C903633}" sibTransId="{037E4903-D3C7-4A0F-AD10-BB46FF3A03B9}"/>
    <dgm:cxn modelId="{C880AA7D-DA59-4EC9-8956-56E81DBD20CF}" srcId="{488C8FFC-9138-45E6-999D-05BC31F66716}" destId="{910BC604-7E88-40B9-B18E-C40B207FAF43}" srcOrd="4" destOrd="0" parTransId="{6072F0F2-1B03-4537-BD58-C34B10D7E8AF}" sibTransId="{78FF16B5-2253-4DDF-A0E5-1E861FD99E7A}"/>
    <dgm:cxn modelId="{5B781980-BD4A-404B-8194-80784FC69E48}" type="presOf" srcId="{705A3EFE-B3D0-41EB-8693-DA08F26FE1A1}" destId="{25E1722F-84D5-4CDB-867E-81A904EA6F58}" srcOrd="0" destOrd="0" presId="urn:microsoft.com/office/officeart/2016/7/layout/VerticalHollowActionList"/>
    <dgm:cxn modelId="{8C2D3F88-E79A-4B83-803D-7C3F42DF33D7}" srcId="{58B5E241-9378-400A-A3A3-E64CDCF3BADE}" destId="{795672AB-AFD5-4186-BC53-17FC616CC4A1}" srcOrd="0" destOrd="0" parTransId="{B3D7701F-C914-4459-9B25-40C7447BF11C}" sibTransId="{07700D24-C557-4CE0-A146-4F31EB402B17}"/>
    <dgm:cxn modelId="{604EB19C-9F5B-4BB4-8AD1-1A1B9CA38025}" srcId="{488C8FFC-9138-45E6-999D-05BC31F66716}" destId="{58B5E241-9378-400A-A3A3-E64CDCF3BADE}" srcOrd="2" destOrd="0" parTransId="{AE0DF052-98DD-45BC-8DDE-D526442BEB7C}" sibTransId="{F3F28A0C-0989-4F42-B112-2C34B250AAD7}"/>
    <dgm:cxn modelId="{0FE5ECA9-40E7-4B01-936C-7A8A5A702DD0}" srcId="{488C8FFC-9138-45E6-999D-05BC31F66716}" destId="{640D2034-844E-474B-A1ED-1C91FA7C6735}" srcOrd="1" destOrd="0" parTransId="{18C0F7E7-F413-45D9-8997-D6786B6F404D}" sibTransId="{D565D4E8-F071-4EF6-8E5F-55951DEBE09C}"/>
    <dgm:cxn modelId="{0C86DCCF-D43F-4923-89DC-D6BC2EA58442}" type="presOf" srcId="{D26959B0-B6BC-478D-9E9A-8BCBA4571A5D}" destId="{C72F7FD3-5489-4A25-8C20-D92E04309F68}" srcOrd="0" destOrd="0" presId="urn:microsoft.com/office/officeart/2016/7/layout/VerticalHollowActionList"/>
    <dgm:cxn modelId="{68349BD0-42DD-422C-8D69-9D7783F74BFF}" srcId="{D26959B0-B6BC-478D-9E9A-8BCBA4571A5D}" destId="{705A3EFE-B3D0-41EB-8693-DA08F26FE1A1}" srcOrd="0" destOrd="0" parTransId="{1466CF2D-F10C-47A6-A317-73DC89597479}" sibTransId="{A78F808E-463F-4EC1-A6D4-4F3945426E62}"/>
    <dgm:cxn modelId="{D3567ED5-1ADD-47A2-809F-88D7C6E667E3}" type="presOf" srcId="{640D2034-844E-474B-A1ED-1C91FA7C6735}" destId="{45D6CC42-842D-4073-BF1C-FDDBF79D4430}" srcOrd="0" destOrd="0" presId="urn:microsoft.com/office/officeart/2016/7/layout/VerticalHollowActionList"/>
    <dgm:cxn modelId="{EA5F79F5-5EBA-4C63-AE91-58CE7BAE01ED}" srcId="{1F9C156F-794B-443A-A43F-F498C869FA45}" destId="{1992C389-D4C0-45CB-8267-C15B2525B5F3}" srcOrd="0" destOrd="0" parTransId="{5434DC94-0DE5-4CC2-ADCF-B1B4AF7228DC}" sibTransId="{6A1D356A-5EC7-4D6B-A871-897AA01B8D67}"/>
    <dgm:cxn modelId="{F29F84F9-5F7F-4341-AA49-5F4AD3AF600E}" type="presOf" srcId="{910BC604-7E88-40B9-B18E-C40B207FAF43}" destId="{7EEE4B90-9BA7-47D9-A228-8F6805645D5C}" srcOrd="0" destOrd="0" presId="urn:microsoft.com/office/officeart/2016/7/layout/VerticalHollowActionList"/>
    <dgm:cxn modelId="{29436980-6904-499F-A32D-FA54B20F787E}" type="presParOf" srcId="{45DA8521-5211-4CBA-ABD2-CAE7276A3C45}" destId="{EFC4610E-3A62-4011-8A90-AA656F703EDE}" srcOrd="0" destOrd="0" presId="urn:microsoft.com/office/officeart/2016/7/layout/VerticalHollowActionList"/>
    <dgm:cxn modelId="{4A703F74-51B7-41C8-A07B-1F96EC6AE655}" type="presParOf" srcId="{EFC4610E-3A62-4011-8A90-AA656F703EDE}" destId="{4A50631A-9866-44AC-BA86-7CF6C8F09154}" srcOrd="0" destOrd="0" presId="urn:microsoft.com/office/officeart/2016/7/layout/VerticalHollowActionList"/>
    <dgm:cxn modelId="{D1D20F6E-D680-41BB-934D-89EE5B4CD813}" type="presParOf" srcId="{EFC4610E-3A62-4011-8A90-AA656F703EDE}" destId="{A9170963-4120-4C00-AEE0-17A49EB1E279}" srcOrd="1" destOrd="0" presId="urn:microsoft.com/office/officeart/2016/7/layout/VerticalHollowActionList"/>
    <dgm:cxn modelId="{A660416D-ED9B-49CB-B087-F7F5F9642BD8}" type="presParOf" srcId="{45DA8521-5211-4CBA-ABD2-CAE7276A3C45}" destId="{6F613126-CB53-40C7-8195-C72004D54F9B}" srcOrd="1" destOrd="0" presId="urn:microsoft.com/office/officeart/2016/7/layout/VerticalHollowActionList"/>
    <dgm:cxn modelId="{64C79A70-4ABA-4537-9CC3-525FF6D48C3E}" type="presParOf" srcId="{45DA8521-5211-4CBA-ABD2-CAE7276A3C45}" destId="{F2D1E93A-3283-4575-AD6B-8C653621F2E5}" srcOrd="2" destOrd="0" presId="urn:microsoft.com/office/officeart/2016/7/layout/VerticalHollowActionList"/>
    <dgm:cxn modelId="{0CEBC837-3252-4D43-95EF-DFA3780485CE}" type="presParOf" srcId="{F2D1E93A-3283-4575-AD6B-8C653621F2E5}" destId="{45D6CC42-842D-4073-BF1C-FDDBF79D4430}" srcOrd="0" destOrd="0" presId="urn:microsoft.com/office/officeart/2016/7/layout/VerticalHollowActionList"/>
    <dgm:cxn modelId="{9D4DEC5A-F783-47BB-9749-ACF1D76E7AC0}" type="presParOf" srcId="{F2D1E93A-3283-4575-AD6B-8C653621F2E5}" destId="{0C1D96E9-4B94-4C9E-9705-421A3B018504}" srcOrd="1" destOrd="0" presId="urn:microsoft.com/office/officeart/2016/7/layout/VerticalHollowActionList"/>
    <dgm:cxn modelId="{45AE794C-93DA-44D7-8110-3EBF0FA3D09B}" type="presParOf" srcId="{45DA8521-5211-4CBA-ABD2-CAE7276A3C45}" destId="{502540F8-95EE-4A51-9F99-AD0360665750}" srcOrd="3" destOrd="0" presId="urn:microsoft.com/office/officeart/2016/7/layout/VerticalHollowActionList"/>
    <dgm:cxn modelId="{90E7B833-CB61-459C-A289-609F0957B8D6}" type="presParOf" srcId="{45DA8521-5211-4CBA-ABD2-CAE7276A3C45}" destId="{881DB784-E028-4022-B41C-BDBD794B90ED}" srcOrd="4" destOrd="0" presId="urn:microsoft.com/office/officeart/2016/7/layout/VerticalHollowActionList"/>
    <dgm:cxn modelId="{36D64762-67C8-4BCE-B60B-328EE16F4BF0}" type="presParOf" srcId="{881DB784-E028-4022-B41C-BDBD794B90ED}" destId="{92C7F3D6-0770-408C-84AE-CCBF26F61575}" srcOrd="0" destOrd="0" presId="urn:microsoft.com/office/officeart/2016/7/layout/VerticalHollowActionList"/>
    <dgm:cxn modelId="{568CF9F6-8DB7-4950-BA59-59BE502EB23A}" type="presParOf" srcId="{881DB784-E028-4022-B41C-BDBD794B90ED}" destId="{37615B47-2FC0-44F3-822F-C2466AA88D6E}" srcOrd="1" destOrd="0" presId="urn:microsoft.com/office/officeart/2016/7/layout/VerticalHollowActionList"/>
    <dgm:cxn modelId="{09FA2C4A-5356-423D-9B85-54DB433F98B0}" type="presParOf" srcId="{45DA8521-5211-4CBA-ABD2-CAE7276A3C45}" destId="{330FA79D-AB0A-4160-BC47-62BEABC2FAE4}" srcOrd="5" destOrd="0" presId="urn:microsoft.com/office/officeart/2016/7/layout/VerticalHollowActionList"/>
    <dgm:cxn modelId="{0906F8AC-8EF4-40F9-AA68-5A4CE985FB2A}" type="presParOf" srcId="{45DA8521-5211-4CBA-ABD2-CAE7276A3C45}" destId="{CC8E80E6-0E7B-4399-9730-D490C7A8A4EF}" srcOrd="6" destOrd="0" presId="urn:microsoft.com/office/officeart/2016/7/layout/VerticalHollowActionList"/>
    <dgm:cxn modelId="{C902882D-CCAF-44B1-84E6-D072F36FF059}" type="presParOf" srcId="{CC8E80E6-0E7B-4399-9730-D490C7A8A4EF}" destId="{095D4EA4-37A7-4CE3-890D-D04FE2D9BF61}" srcOrd="0" destOrd="0" presId="urn:microsoft.com/office/officeart/2016/7/layout/VerticalHollowActionList"/>
    <dgm:cxn modelId="{0507C8F1-F428-425C-9A46-778031A9F29F}" type="presParOf" srcId="{CC8E80E6-0E7B-4399-9730-D490C7A8A4EF}" destId="{5BAC24AD-05D0-4BEF-AAD3-865D0EDB5E29}" srcOrd="1" destOrd="0" presId="urn:microsoft.com/office/officeart/2016/7/layout/VerticalHollowActionList"/>
    <dgm:cxn modelId="{838CFF5B-6579-4E22-B1B1-98FCA8692F13}" type="presParOf" srcId="{45DA8521-5211-4CBA-ABD2-CAE7276A3C45}" destId="{C8EB433E-3437-4DE1-9FBB-58F994DBC281}" srcOrd="7" destOrd="0" presId="urn:microsoft.com/office/officeart/2016/7/layout/VerticalHollowActionList"/>
    <dgm:cxn modelId="{8641A56C-2367-41FB-B21D-257B9F2717B0}" type="presParOf" srcId="{45DA8521-5211-4CBA-ABD2-CAE7276A3C45}" destId="{BECC6D3D-155A-448D-9DD8-FD7190ACA3B3}" srcOrd="8" destOrd="0" presId="urn:microsoft.com/office/officeart/2016/7/layout/VerticalHollowActionList"/>
    <dgm:cxn modelId="{C9C0B9FC-9E68-4A78-A97C-C88554C1F3AA}" type="presParOf" srcId="{BECC6D3D-155A-448D-9DD8-FD7190ACA3B3}" destId="{7EEE4B90-9BA7-47D9-A228-8F6805645D5C}" srcOrd="0" destOrd="0" presId="urn:microsoft.com/office/officeart/2016/7/layout/VerticalHollowActionList"/>
    <dgm:cxn modelId="{3B401459-8902-4494-A027-03441487CDD8}" type="presParOf" srcId="{BECC6D3D-155A-448D-9DD8-FD7190ACA3B3}" destId="{4A160513-899F-4D92-A927-B8456A6F6A4D}" srcOrd="1" destOrd="0" presId="urn:microsoft.com/office/officeart/2016/7/layout/VerticalHollowActionList"/>
    <dgm:cxn modelId="{594D5336-E85B-4CAB-9303-64D7019E1BD2}" type="presParOf" srcId="{45DA8521-5211-4CBA-ABD2-CAE7276A3C45}" destId="{41FABF75-1339-46DF-BCCF-130137B1CE47}" srcOrd="9" destOrd="0" presId="urn:microsoft.com/office/officeart/2016/7/layout/VerticalHollowActionList"/>
    <dgm:cxn modelId="{50B64BE4-61C4-4BA3-B62A-60820FA9AFFC}" type="presParOf" srcId="{45DA8521-5211-4CBA-ABD2-CAE7276A3C45}" destId="{87C4C4AD-BEE5-432D-9A5F-A67B61691A62}" srcOrd="10" destOrd="0" presId="urn:microsoft.com/office/officeart/2016/7/layout/VerticalHollowActionList"/>
    <dgm:cxn modelId="{9672F9BD-1212-45CE-820F-117CD404D50F}" type="presParOf" srcId="{87C4C4AD-BEE5-432D-9A5F-A67B61691A62}" destId="{C72F7FD3-5489-4A25-8C20-D92E04309F68}" srcOrd="0" destOrd="0" presId="urn:microsoft.com/office/officeart/2016/7/layout/VerticalHollowActionList"/>
    <dgm:cxn modelId="{C0C0E334-9A3B-4816-B25F-C5A2F0107AE3}" type="presParOf" srcId="{87C4C4AD-BEE5-432D-9A5F-A67B61691A62}" destId="{25E1722F-84D5-4CDB-867E-81A904EA6F58}" srcOrd="1" destOrd="0" presId="urn:microsoft.com/office/officeart/2016/7/layout/VerticalHollowActionList"/>
    <dgm:cxn modelId="{1CD13779-6E8B-4346-9723-7643DF6925CC}" type="presParOf" srcId="{45DA8521-5211-4CBA-ABD2-CAE7276A3C45}" destId="{EC06CB17-DF70-4822-97D2-FACDA67BABCA}" srcOrd="11" destOrd="0" presId="urn:microsoft.com/office/officeart/2016/7/layout/VerticalHollowActionList"/>
    <dgm:cxn modelId="{C4BAEBEB-F734-48C9-A805-41CC09E99328}" type="presParOf" srcId="{45DA8521-5211-4CBA-ABD2-CAE7276A3C45}" destId="{5CE9B994-626A-4F9A-A4E0-6C0DD4EE4243}" srcOrd="12" destOrd="0" presId="urn:microsoft.com/office/officeart/2016/7/layout/VerticalHollowActionList"/>
    <dgm:cxn modelId="{E46131AE-28DB-4A39-A49B-4F865B8708B6}" type="presParOf" srcId="{5CE9B994-626A-4F9A-A4E0-6C0DD4EE4243}" destId="{4C64F1E3-118D-4624-A823-CA7DEB338E7D}" srcOrd="0" destOrd="0" presId="urn:microsoft.com/office/officeart/2016/7/layout/VerticalHollowActionList"/>
    <dgm:cxn modelId="{DA05B9E1-F73B-4CA6-8B2D-F57EDB3C0EFA}" type="presParOf" srcId="{5CE9B994-626A-4F9A-A4E0-6C0DD4EE4243}" destId="{21F2A4E7-C1AE-48D2-AAB8-B6DAED7540D7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66ED8D-1D9F-419A-AA41-29B934F281B6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E1990E-9533-460D-9583-A92956C8C52A}">
      <dgm:prSet/>
      <dgm:spPr/>
      <dgm:t>
        <a:bodyPr/>
        <a:lstStyle/>
        <a:p>
          <a:r>
            <a:rPr lang="en-US" dirty="0"/>
            <a:t>Get creative</a:t>
          </a:r>
        </a:p>
      </dgm:t>
    </dgm:pt>
    <dgm:pt modelId="{BCDCDDE4-72FA-47BE-B38C-02662709D3D8}" type="parTrans" cxnId="{5864150A-FB32-438E-8AF7-3BB546DC8CB0}">
      <dgm:prSet/>
      <dgm:spPr/>
      <dgm:t>
        <a:bodyPr/>
        <a:lstStyle/>
        <a:p>
          <a:endParaRPr lang="en-US"/>
        </a:p>
      </dgm:t>
    </dgm:pt>
    <dgm:pt modelId="{80EE1C4E-24AF-46F0-8DE0-A828D00156D6}" type="sibTrans" cxnId="{5864150A-FB32-438E-8AF7-3BB546DC8CB0}">
      <dgm:prSet/>
      <dgm:spPr/>
      <dgm:t>
        <a:bodyPr/>
        <a:lstStyle/>
        <a:p>
          <a:endParaRPr lang="en-US"/>
        </a:p>
      </dgm:t>
    </dgm:pt>
    <dgm:pt modelId="{C695C817-2A56-47CA-B193-1A96DE0CC2D1}">
      <dgm:prSet/>
      <dgm:spPr/>
      <dgm:t>
        <a:bodyPr/>
        <a:lstStyle/>
        <a:p>
          <a:r>
            <a:rPr lang="en-US" dirty="0"/>
            <a:t>Diversify</a:t>
          </a:r>
        </a:p>
      </dgm:t>
    </dgm:pt>
    <dgm:pt modelId="{13A55F17-D7CE-4D08-84C9-B8E7E7692D0C}" type="parTrans" cxnId="{0D88C7CF-366A-443C-81D8-7368CA7912A6}">
      <dgm:prSet/>
      <dgm:spPr/>
      <dgm:t>
        <a:bodyPr/>
        <a:lstStyle/>
        <a:p>
          <a:endParaRPr lang="en-US"/>
        </a:p>
      </dgm:t>
    </dgm:pt>
    <dgm:pt modelId="{2EF09915-A064-4289-B8A8-E7628DD6BEB0}" type="sibTrans" cxnId="{0D88C7CF-366A-443C-81D8-7368CA7912A6}">
      <dgm:prSet/>
      <dgm:spPr/>
      <dgm:t>
        <a:bodyPr/>
        <a:lstStyle/>
        <a:p>
          <a:endParaRPr lang="en-US"/>
        </a:p>
      </dgm:t>
    </dgm:pt>
    <dgm:pt modelId="{B4C4E8F2-2D7A-4BA2-B46B-D047553F86FA}">
      <dgm:prSet/>
      <dgm:spPr/>
      <dgm:t>
        <a:bodyPr/>
        <a:lstStyle/>
        <a:p>
          <a:r>
            <a:rPr lang="en-US" dirty="0"/>
            <a:t>Build Community Partnership</a:t>
          </a:r>
        </a:p>
      </dgm:t>
    </dgm:pt>
    <dgm:pt modelId="{31A5EB33-9E7C-46EF-A8A1-13F0BEE2034B}" type="parTrans" cxnId="{A5B75B60-C34C-42E5-8B31-D7E1E3A6F680}">
      <dgm:prSet/>
      <dgm:spPr/>
      <dgm:t>
        <a:bodyPr/>
        <a:lstStyle/>
        <a:p>
          <a:endParaRPr lang="en-US"/>
        </a:p>
      </dgm:t>
    </dgm:pt>
    <dgm:pt modelId="{88B51E11-8FAC-4FE4-AFF0-1385CDABB098}" type="sibTrans" cxnId="{A5B75B60-C34C-42E5-8B31-D7E1E3A6F680}">
      <dgm:prSet/>
      <dgm:spPr/>
      <dgm:t>
        <a:bodyPr/>
        <a:lstStyle/>
        <a:p>
          <a:endParaRPr lang="en-US"/>
        </a:p>
      </dgm:t>
    </dgm:pt>
    <dgm:pt modelId="{E4569DB5-9878-4042-8353-E1DCCC218525}">
      <dgm:prSet/>
      <dgm:spPr/>
      <dgm:t>
        <a:bodyPr/>
        <a:lstStyle/>
        <a:p>
          <a:r>
            <a:rPr lang="en-US" dirty="0"/>
            <a:t>Train your team</a:t>
          </a:r>
        </a:p>
      </dgm:t>
    </dgm:pt>
    <dgm:pt modelId="{CBC2CA60-D730-4B55-8E88-4B7749477CA2}" type="parTrans" cxnId="{E01A9CEC-ECE6-4777-89C0-197F939D34D8}">
      <dgm:prSet/>
      <dgm:spPr/>
      <dgm:t>
        <a:bodyPr/>
        <a:lstStyle/>
        <a:p>
          <a:endParaRPr lang="en-US"/>
        </a:p>
      </dgm:t>
    </dgm:pt>
    <dgm:pt modelId="{7B9263F9-188D-4A33-844F-2DB8F5CF6571}" type="sibTrans" cxnId="{E01A9CEC-ECE6-4777-89C0-197F939D34D8}">
      <dgm:prSet/>
      <dgm:spPr/>
      <dgm:t>
        <a:bodyPr/>
        <a:lstStyle/>
        <a:p>
          <a:endParaRPr lang="en-US"/>
        </a:p>
      </dgm:t>
    </dgm:pt>
    <dgm:pt modelId="{A009822B-5100-4C3D-B00D-EC8C78F62CD3}">
      <dgm:prSet/>
      <dgm:spPr/>
      <dgm:t>
        <a:bodyPr/>
        <a:lstStyle/>
        <a:p>
          <a:r>
            <a:rPr lang="en-US" dirty="0"/>
            <a:t>Plan for the next crisis</a:t>
          </a:r>
        </a:p>
      </dgm:t>
    </dgm:pt>
    <dgm:pt modelId="{D64A97C7-6D4E-40B7-ADE9-DC72AAC9FC76}" type="parTrans" cxnId="{B3E3E067-757E-4294-9FAD-3B276DD8E756}">
      <dgm:prSet/>
      <dgm:spPr/>
      <dgm:t>
        <a:bodyPr/>
        <a:lstStyle/>
        <a:p>
          <a:endParaRPr lang="en-US"/>
        </a:p>
      </dgm:t>
    </dgm:pt>
    <dgm:pt modelId="{B06C3BA5-6875-4260-872D-3B537AB3C909}" type="sibTrans" cxnId="{B3E3E067-757E-4294-9FAD-3B276DD8E756}">
      <dgm:prSet/>
      <dgm:spPr/>
      <dgm:t>
        <a:bodyPr/>
        <a:lstStyle/>
        <a:p>
          <a:endParaRPr lang="en-US"/>
        </a:p>
      </dgm:t>
    </dgm:pt>
    <dgm:pt modelId="{0839C0CE-5B21-4A09-90FE-0A5D74AD8CE1}">
      <dgm:prSet/>
      <dgm:spPr/>
      <dgm:t>
        <a:bodyPr/>
        <a:lstStyle/>
        <a:p>
          <a:r>
            <a:rPr lang="en-US" dirty="0"/>
            <a:t>Be engaged</a:t>
          </a:r>
        </a:p>
      </dgm:t>
    </dgm:pt>
    <dgm:pt modelId="{3F3E7B99-153B-4202-A066-5E2EC9F8BAF3}" type="parTrans" cxnId="{64A16AFE-3BB4-4744-AE2B-FC417D9CC9F7}">
      <dgm:prSet/>
      <dgm:spPr/>
      <dgm:t>
        <a:bodyPr/>
        <a:lstStyle/>
        <a:p>
          <a:endParaRPr lang="en-US"/>
        </a:p>
      </dgm:t>
    </dgm:pt>
    <dgm:pt modelId="{DF647AF9-7842-4C17-8AA9-E6DF90E9D236}" type="sibTrans" cxnId="{64A16AFE-3BB4-4744-AE2B-FC417D9CC9F7}">
      <dgm:prSet/>
      <dgm:spPr/>
      <dgm:t>
        <a:bodyPr/>
        <a:lstStyle/>
        <a:p>
          <a:endParaRPr lang="en-US"/>
        </a:p>
      </dgm:t>
    </dgm:pt>
    <dgm:pt modelId="{1ED8AAA8-5853-42BC-94C5-805EFBF31DD1}">
      <dgm:prSet/>
      <dgm:spPr/>
      <dgm:t>
        <a:bodyPr/>
        <a:lstStyle/>
        <a:p>
          <a:r>
            <a:rPr lang="en-US" dirty="0"/>
            <a:t>Form a crisis malmanagement  team</a:t>
          </a:r>
        </a:p>
      </dgm:t>
    </dgm:pt>
    <dgm:pt modelId="{24A4EBAB-DB49-4404-8E2B-B3775E813714}" type="parTrans" cxnId="{A27BC02D-E701-4705-8AE3-ADBEC7BD7F87}">
      <dgm:prSet/>
      <dgm:spPr/>
      <dgm:t>
        <a:bodyPr/>
        <a:lstStyle/>
        <a:p>
          <a:endParaRPr lang="en-US"/>
        </a:p>
      </dgm:t>
    </dgm:pt>
    <dgm:pt modelId="{4B6C3D25-815A-4ABE-87A2-DAF2B9F044D3}" type="sibTrans" cxnId="{A27BC02D-E701-4705-8AE3-ADBEC7BD7F87}">
      <dgm:prSet/>
      <dgm:spPr/>
      <dgm:t>
        <a:bodyPr/>
        <a:lstStyle/>
        <a:p>
          <a:endParaRPr lang="en-US"/>
        </a:p>
      </dgm:t>
    </dgm:pt>
    <dgm:pt modelId="{6872F521-5AD8-4D48-B8F9-961FF38BBDD7}" type="pres">
      <dgm:prSet presAssocID="{E666ED8D-1D9F-419A-AA41-29B934F281B6}" presName="Name0" presStyleCnt="0">
        <dgm:presLayoutVars>
          <dgm:dir/>
          <dgm:resizeHandles val="exact"/>
        </dgm:presLayoutVars>
      </dgm:prSet>
      <dgm:spPr/>
    </dgm:pt>
    <dgm:pt modelId="{81632465-D7FF-4D51-8EA4-33D76E91288A}" type="pres">
      <dgm:prSet presAssocID="{E666ED8D-1D9F-419A-AA41-29B934F281B6}" presName="cycle" presStyleCnt="0"/>
      <dgm:spPr/>
    </dgm:pt>
    <dgm:pt modelId="{DFF019F9-D279-4CF3-8BEB-8D90BE94D30C}" type="pres">
      <dgm:prSet presAssocID="{0CE1990E-9533-460D-9583-A92956C8C52A}" presName="nodeFirstNode" presStyleLbl="node1" presStyleIdx="0" presStyleCnt="7">
        <dgm:presLayoutVars>
          <dgm:bulletEnabled val="1"/>
        </dgm:presLayoutVars>
      </dgm:prSet>
      <dgm:spPr/>
    </dgm:pt>
    <dgm:pt modelId="{10EE98CC-BD7A-4B86-9C28-56D71660D133}" type="pres">
      <dgm:prSet presAssocID="{80EE1C4E-24AF-46F0-8DE0-A828D00156D6}" presName="sibTransFirstNode" presStyleLbl="bgShp" presStyleIdx="0" presStyleCnt="1"/>
      <dgm:spPr/>
    </dgm:pt>
    <dgm:pt modelId="{AE9FAEE0-F403-4364-86FD-35E80C1FE46D}" type="pres">
      <dgm:prSet presAssocID="{C695C817-2A56-47CA-B193-1A96DE0CC2D1}" presName="nodeFollowingNodes" presStyleLbl="node1" presStyleIdx="1" presStyleCnt="7">
        <dgm:presLayoutVars>
          <dgm:bulletEnabled val="1"/>
        </dgm:presLayoutVars>
      </dgm:prSet>
      <dgm:spPr/>
    </dgm:pt>
    <dgm:pt modelId="{28ACA45C-7B94-439A-A3B4-4E1DB4A1DC37}" type="pres">
      <dgm:prSet presAssocID="{B4C4E8F2-2D7A-4BA2-B46B-D047553F86FA}" presName="nodeFollowingNodes" presStyleLbl="node1" presStyleIdx="2" presStyleCnt="7">
        <dgm:presLayoutVars>
          <dgm:bulletEnabled val="1"/>
        </dgm:presLayoutVars>
      </dgm:prSet>
      <dgm:spPr/>
    </dgm:pt>
    <dgm:pt modelId="{1A1030D7-C53E-4C1D-A446-115A44F421FB}" type="pres">
      <dgm:prSet presAssocID="{E4569DB5-9878-4042-8353-E1DCCC218525}" presName="nodeFollowingNodes" presStyleLbl="node1" presStyleIdx="3" presStyleCnt="7">
        <dgm:presLayoutVars>
          <dgm:bulletEnabled val="1"/>
        </dgm:presLayoutVars>
      </dgm:prSet>
      <dgm:spPr/>
    </dgm:pt>
    <dgm:pt modelId="{A6EB76B8-E41D-40B8-A094-B4972AC56AAE}" type="pres">
      <dgm:prSet presAssocID="{A009822B-5100-4C3D-B00D-EC8C78F62CD3}" presName="nodeFollowingNodes" presStyleLbl="node1" presStyleIdx="4" presStyleCnt="7">
        <dgm:presLayoutVars>
          <dgm:bulletEnabled val="1"/>
        </dgm:presLayoutVars>
      </dgm:prSet>
      <dgm:spPr/>
    </dgm:pt>
    <dgm:pt modelId="{BEB8A733-6CA1-4D98-8A2A-8921DCE275FA}" type="pres">
      <dgm:prSet presAssocID="{0839C0CE-5B21-4A09-90FE-0A5D74AD8CE1}" presName="nodeFollowingNodes" presStyleLbl="node1" presStyleIdx="5" presStyleCnt="7">
        <dgm:presLayoutVars>
          <dgm:bulletEnabled val="1"/>
        </dgm:presLayoutVars>
      </dgm:prSet>
      <dgm:spPr/>
    </dgm:pt>
    <dgm:pt modelId="{AB6439CB-F721-4F3F-9253-C93DF8C20B25}" type="pres">
      <dgm:prSet presAssocID="{1ED8AAA8-5853-42BC-94C5-805EFBF31DD1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5864150A-FB32-438E-8AF7-3BB546DC8CB0}" srcId="{E666ED8D-1D9F-419A-AA41-29B934F281B6}" destId="{0CE1990E-9533-460D-9583-A92956C8C52A}" srcOrd="0" destOrd="0" parTransId="{BCDCDDE4-72FA-47BE-B38C-02662709D3D8}" sibTransId="{80EE1C4E-24AF-46F0-8DE0-A828D00156D6}"/>
    <dgm:cxn modelId="{971ADC20-261D-4F5D-ACDD-92C666F3E158}" type="presOf" srcId="{0CE1990E-9533-460D-9583-A92956C8C52A}" destId="{DFF019F9-D279-4CF3-8BEB-8D90BE94D30C}" srcOrd="0" destOrd="0" presId="urn:microsoft.com/office/officeart/2005/8/layout/cycle3"/>
    <dgm:cxn modelId="{AE3F0F27-CBF1-4982-9920-B8796893C589}" type="presOf" srcId="{C695C817-2A56-47CA-B193-1A96DE0CC2D1}" destId="{AE9FAEE0-F403-4364-86FD-35E80C1FE46D}" srcOrd="0" destOrd="0" presId="urn:microsoft.com/office/officeart/2005/8/layout/cycle3"/>
    <dgm:cxn modelId="{A27BC02D-E701-4705-8AE3-ADBEC7BD7F87}" srcId="{E666ED8D-1D9F-419A-AA41-29B934F281B6}" destId="{1ED8AAA8-5853-42BC-94C5-805EFBF31DD1}" srcOrd="6" destOrd="0" parTransId="{24A4EBAB-DB49-4404-8E2B-B3775E813714}" sibTransId="{4B6C3D25-815A-4ABE-87A2-DAF2B9F044D3}"/>
    <dgm:cxn modelId="{DF9C0C34-A981-4BCF-8A47-08083B32B747}" type="presOf" srcId="{E666ED8D-1D9F-419A-AA41-29B934F281B6}" destId="{6872F521-5AD8-4D48-B8F9-961FF38BBDD7}" srcOrd="0" destOrd="0" presId="urn:microsoft.com/office/officeart/2005/8/layout/cycle3"/>
    <dgm:cxn modelId="{9BA83D5E-43A2-4C53-BA2B-9281F2F8F6F8}" type="presOf" srcId="{E4569DB5-9878-4042-8353-E1DCCC218525}" destId="{1A1030D7-C53E-4C1D-A446-115A44F421FB}" srcOrd="0" destOrd="0" presId="urn:microsoft.com/office/officeart/2005/8/layout/cycle3"/>
    <dgm:cxn modelId="{A5B75B60-C34C-42E5-8B31-D7E1E3A6F680}" srcId="{E666ED8D-1D9F-419A-AA41-29B934F281B6}" destId="{B4C4E8F2-2D7A-4BA2-B46B-D047553F86FA}" srcOrd="2" destOrd="0" parTransId="{31A5EB33-9E7C-46EF-A8A1-13F0BEE2034B}" sibTransId="{88B51E11-8FAC-4FE4-AFF0-1385CDABB098}"/>
    <dgm:cxn modelId="{B3E3E067-757E-4294-9FAD-3B276DD8E756}" srcId="{E666ED8D-1D9F-419A-AA41-29B934F281B6}" destId="{A009822B-5100-4C3D-B00D-EC8C78F62CD3}" srcOrd="4" destOrd="0" parTransId="{D64A97C7-6D4E-40B7-ADE9-DC72AAC9FC76}" sibTransId="{B06C3BA5-6875-4260-872D-3B537AB3C909}"/>
    <dgm:cxn modelId="{2A6C9269-19FA-40C9-B5FA-8511D0D64E04}" type="presOf" srcId="{1ED8AAA8-5853-42BC-94C5-805EFBF31DD1}" destId="{AB6439CB-F721-4F3F-9253-C93DF8C20B25}" srcOrd="0" destOrd="0" presId="urn:microsoft.com/office/officeart/2005/8/layout/cycle3"/>
    <dgm:cxn modelId="{1EF63550-67F0-40F5-BF73-1C993D1BCDE9}" type="presOf" srcId="{0839C0CE-5B21-4A09-90FE-0A5D74AD8CE1}" destId="{BEB8A733-6CA1-4D98-8A2A-8921DCE275FA}" srcOrd="0" destOrd="0" presId="urn:microsoft.com/office/officeart/2005/8/layout/cycle3"/>
    <dgm:cxn modelId="{B70C9854-7A17-4941-A193-628416A458DF}" type="presOf" srcId="{80EE1C4E-24AF-46F0-8DE0-A828D00156D6}" destId="{10EE98CC-BD7A-4B86-9C28-56D71660D133}" srcOrd="0" destOrd="0" presId="urn:microsoft.com/office/officeart/2005/8/layout/cycle3"/>
    <dgm:cxn modelId="{056786B9-8F78-484A-8FA6-3743986E0CA1}" type="presOf" srcId="{B4C4E8F2-2D7A-4BA2-B46B-D047553F86FA}" destId="{28ACA45C-7B94-439A-A3B4-4E1DB4A1DC37}" srcOrd="0" destOrd="0" presId="urn:microsoft.com/office/officeart/2005/8/layout/cycle3"/>
    <dgm:cxn modelId="{0D88C7CF-366A-443C-81D8-7368CA7912A6}" srcId="{E666ED8D-1D9F-419A-AA41-29B934F281B6}" destId="{C695C817-2A56-47CA-B193-1A96DE0CC2D1}" srcOrd="1" destOrd="0" parTransId="{13A55F17-D7CE-4D08-84C9-B8E7E7692D0C}" sibTransId="{2EF09915-A064-4289-B8A8-E7628DD6BEB0}"/>
    <dgm:cxn modelId="{35EA83DB-82BE-4684-BC0E-EA4A2F9FD175}" type="presOf" srcId="{A009822B-5100-4C3D-B00D-EC8C78F62CD3}" destId="{A6EB76B8-E41D-40B8-A094-B4972AC56AAE}" srcOrd="0" destOrd="0" presId="urn:microsoft.com/office/officeart/2005/8/layout/cycle3"/>
    <dgm:cxn modelId="{E01A9CEC-ECE6-4777-89C0-197F939D34D8}" srcId="{E666ED8D-1D9F-419A-AA41-29B934F281B6}" destId="{E4569DB5-9878-4042-8353-E1DCCC218525}" srcOrd="3" destOrd="0" parTransId="{CBC2CA60-D730-4B55-8E88-4B7749477CA2}" sibTransId="{7B9263F9-188D-4A33-844F-2DB8F5CF6571}"/>
    <dgm:cxn modelId="{64A16AFE-3BB4-4744-AE2B-FC417D9CC9F7}" srcId="{E666ED8D-1D9F-419A-AA41-29B934F281B6}" destId="{0839C0CE-5B21-4A09-90FE-0A5D74AD8CE1}" srcOrd="5" destOrd="0" parTransId="{3F3E7B99-153B-4202-A066-5E2EC9F8BAF3}" sibTransId="{DF647AF9-7842-4C17-8AA9-E6DF90E9D236}"/>
    <dgm:cxn modelId="{9F55E1B7-3083-4D71-873E-8782167C4C7C}" type="presParOf" srcId="{6872F521-5AD8-4D48-B8F9-961FF38BBDD7}" destId="{81632465-D7FF-4D51-8EA4-33D76E91288A}" srcOrd="0" destOrd="0" presId="urn:microsoft.com/office/officeart/2005/8/layout/cycle3"/>
    <dgm:cxn modelId="{2CFDF4B8-9C2F-40CD-B09D-07CABF67141F}" type="presParOf" srcId="{81632465-D7FF-4D51-8EA4-33D76E91288A}" destId="{DFF019F9-D279-4CF3-8BEB-8D90BE94D30C}" srcOrd="0" destOrd="0" presId="urn:microsoft.com/office/officeart/2005/8/layout/cycle3"/>
    <dgm:cxn modelId="{27531E10-E169-466A-ADA7-93859A996C50}" type="presParOf" srcId="{81632465-D7FF-4D51-8EA4-33D76E91288A}" destId="{10EE98CC-BD7A-4B86-9C28-56D71660D133}" srcOrd="1" destOrd="0" presId="urn:microsoft.com/office/officeart/2005/8/layout/cycle3"/>
    <dgm:cxn modelId="{448D64CB-EB25-4836-A902-79BF3FBB0938}" type="presParOf" srcId="{81632465-D7FF-4D51-8EA4-33D76E91288A}" destId="{AE9FAEE0-F403-4364-86FD-35E80C1FE46D}" srcOrd="2" destOrd="0" presId="urn:microsoft.com/office/officeart/2005/8/layout/cycle3"/>
    <dgm:cxn modelId="{C55FACF1-5382-4F9A-8884-9D7D2F624488}" type="presParOf" srcId="{81632465-D7FF-4D51-8EA4-33D76E91288A}" destId="{28ACA45C-7B94-439A-A3B4-4E1DB4A1DC37}" srcOrd="3" destOrd="0" presId="urn:microsoft.com/office/officeart/2005/8/layout/cycle3"/>
    <dgm:cxn modelId="{4BE6F05D-2325-4D96-B7FB-349582654D3C}" type="presParOf" srcId="{81632465-D7FF-4D51-8EA4-33D76E91288A}" destId="{1A1030D7-C53E-4C1D-A446-115A44F421FB}" srcOrd="4" destOrd="0" presId="urn:microsoft.com/office/officeart/2005/8/layout/cycle3"/>
    <dgm:cxn modelId="{0ABD8E16-61EE-4CEF-AD9F-89D20CF5C89B}" type="presParOf" srcId="{81632465-D7FF-4D51-8EA4-33D76E91288A}" destId="{A6EB76B8-E41D-40B8-A094-B4972AC56AAE}" srcOrd="5" destOrd="0" presId="urn:microsoft.com/office/officeart/2005/8/layout/cycle3"/>
    <dgm:cxn modelId="{DE2B834E-8726-4230-95AF-64A6E77FC2B9}" type="presParOf" srcId="{81632465-D7FF-4D51-8EA4-33D76E91288A}" destId="{BEB8A733-6CA1-4D98-8A2A-8921DCE275FA}" srcOrd="6" destOrd="0" presId="urn:microsoft.com/office/officeart/2005/8/layout/cycle3"/>
    <dgm:cxn modelId="{7844A876-61E8-4971-863D-41F44BEF7B61}" type="presParOf" srcId="{81632465-D7FF-4D51-8EA4-33D76E91288A}" destId="{AB6439CB-F721-4F3F-9253-C93DF8C20B25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3449AF-33AF-468D-A06F-7C45CB08E62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ED31A262-95DE-4842-8A63-652863DF8633}">
      <dgm:prSet/>
      <dgm:spPr/>
      <dgm:t>
        <a:bodyPr/>
        <a:lstStyle/>
        <a:p>
          <a:pPr>
            <a:defRPr cap="all"/>
          </a:pPr>
          <a:r>
            <a:rPr lang="en-US" dirty="0"/>
            <a:t>Identify notification systems</a:t>
          </a:r>
        </a:p>
      </dgm:t>
    </dgm:pt>
    <dgm:pt modelId="{47A1F442-1B43-40E4-9A93-20049D0DCC51}" type="parTrans" cxnId="{6875AAE1-2BE3-4B37-A941-9E8E99CFBC95}">
      <dgm:prSet/>
      <dgm:spPr/>
      <dgm:t>
        <a:bodyPr/>
        <a:lstStyle/>
        <a:p>
          <a:endParaRPr lang="en-US"/>
        </a:p>
      </dgm:t>
    </dgm:pt>
    <dgm:pt modelId="{5C91ED87-601C-448B-AB52-C25D9D1C9FD5}" type="sibTrans" cxnId="{6875AAE1-2BE3-4B37-A941-9E8E99CFBC95}">
      <dgm:prSet/>
      <dgm:spPr/>
      <dgm:t>
        <a:bodyPr/>
        <a:lstStyle/>
        <a:p>
          <a:endParaRPr lang="en-US"/>
        </a:p>
      </dgm:t>
    </dgm:pt>
    <dgm:pt modelId="{3396EE3B-E6FA-48E2-BEEC-4BCD6B963F73}">
      <dgm:prSet/>
      <dgm:spPr/>
      <dgm:t>
        <a:bodyPr/>
        <a:lstStyle/>
        <a:p>
          <a:pPr>
            <a:defRPr cap="all"/>
          </a:pPr>
          <a:r>
            <a:rPr lang="en-US" dirty="0"/>
            <a:t>Build a financial revere</a:t>
          </a:r>
        </a:p>
      </dgm:t>
    </dgm:pt>
    <dgm:pt modelId="{6B34C633-B093-4FD5-999D-6F2D4636D4B2}" type="parTrans" cxnId="{86832F8B-5336-4F3C-BA87-9543D3FCEE19}">
      <dgm:prSet/>
      <dgm:spPr/>
      <dgm:t>
        <a:bodyPr/>
        <a:lstStyle/>
        <a:p>
          <a:endParaRPr lang="en-US"/>
        </a:p>
      </dgm:t>
    </dgm:pt>
    <dgm:pt modelId="{9A07FDC8-EB19-4580-BAD9-E038E5BC5603}" type="sibTrans" cxnId="{86832F8B-5336-4F3C-BA87-9543D3FCEE19}">
      <dgm:prSet/>
      <dgm:spPr/>
      <dgm:t>
        <a:bodyPr/>
        <a:lstStyle/>
        <a:p>
          <a:endParaRPr lang="en-US"/>
        </a:p>
      </dgm:t>
    </dgm:pt>
    <dgm:pt modelId="{3991632D-3913-4DEA-B04D-54CE0613A689}">
      <dgm:prSet/>
      <dgm:spPr/>
      <dgm:t>
        <a:bodyPr/>
        <a:lstStyle/>
        <a:p>
          <a:pPr>
            <a:defRPr cap="all"/>
          </a:pPr>
          <a:r>
            <a:rPr lang="en-US" dirty="0"/>
            <a:t>Review your fundamental statement</a:t>
          </a:r>
        </a:p>
      </dgm:t>
    </dgm:pt>
    <dgm:pt modelId="{3D337D33-C34D-4ECD-BE0F-3FFDEFFC231E}" type="parTrans" cxnId="{15D7C24C-6BA8-46D7-AE21-2C88D965CE5E}">
      <dgm:prSet/>
      <dgm:spPr/>
      <dgm:t>
        <a:bodyPr/>
        <a:lstStyle/>
        <a:p>
          <a:endParaRPr lang="en-US"/>
        </a:p>
      </dgm:t>
    </dgm:pt>
    <dgm:pt modelId="{7E271B5D-6400-4417-885D-2698602094BC}" type="sibTrans" cxnId="{15D7C24C-6BA8-46D7-AE21-2C88D965CE5E}">
      <dgm:prSet/>
      <dgm:spPr/>
      <dgm:t>
        <a:bodyPr/>
        <a:lstStyle/>
        <a:p>
          <a:endParaRPr lang="en-US"/>
        </a:p>
      </dgm:t>
    </dgm:pt>
    <dgm:pt modelId="{3375A783-D476-4C76-B1F3-566FE46478D6}">
      <dgm:prSet/>
      <dgm:spPr/>
      <dgm:t>
        <a:bodyPr/>
        <a:lstStyle/>
        <a:p>
          <a:pPr>
            <a:defRPr cap="all"/>
          </a:pPr>
          <a:r>
            <a:rPr lang="en-US" dirty="0"/>
            <a:t>Identify why you have the crisis</a:t>
          </a:r>
        </a:p>
      </dgm:t>
    </dgm:pt>
    <dgm:pt modelId="{33FE6A8A-0DC7-4230-94C9-1FAD6FA46B87}" type="parTrans" cxnId="{1260A1C9-60A9-4950-AE71-B492F4BDB050}">
      <dgm:prSet/>
      <dgm:spPr/>
      <dgm:t>
        <a:bodyPr/>
        <a:lstStyle/>
        <a:p>
          <a:endParaRPr lang="en-US"/>
        </a:p>
      </dgm:t>
    </dgm:pt>
    <dgm:pt modelId="{98F9AAAF-FCF2-4BE9-9AFA-E6A19BA0CA78}" type="sibTrans" cxnId="{1260A1C9-60A9-4950-AE71-B492F4BDB050}">
      <dgm:prSet/>
      <dgm:spPr/>
      <dgm:t>
        <a:bodyPr/>
        <a:lstStyle/>
        <a:p>
          <a:endParaRPr lang="en-US"/>
        </a:p>
      </dgm:t>
    </dgm:pt>
    <dgm:pt modelId="{3390559A-76FD-469F-AC19-4C3D9DF12EA6}">
      <dgm:prSet/>
      <dgm:spPr/>
      <dgm:t>
        <a:bodyPr/>
        <a:lstStyle/>
        <a:p>
          <a:pPr>
            <a:defRPr cap="all"/>
          </a:pPr>
          <a:r>
            <a:rPr lang="en-US" dirty="0"/>
            <a:t>Assess your response to the crisis</a:t>
          </a:r>
        </a:p>
      </dgm:t>
    </dgm:pt>
    <dgm:pt modelId="{31429110-4D48-4D92-8F1C-9BE2DAFEA6BF}" type="parTrans" cxnId="{3899D5C4-8891-439B-BD57-7DC032278B4E}">
      <dgm:prSet/>
      <dgm:spPr/>
      <dgm:t>
        <a:bodyPr/>
        <a:lstStyle/>
        <a:p>
          <a:endParaRPr lang="en-US"/>
        </a:p>
      </dgm:t>
    </dgm:pt>
    <dgm:pt modelId="{D790F916-403A-477A-ACFC-8037DCCFDA99}" type="sibTrans" cxnId="{3899D5C4-8891-439B-BD57-7DC032278B4E}">
      <dgm:prSet/>
      <dgm:spPr/>
      <dgm:t>
        <a:bodyPr/>
        <a:lstStyle/>
        <a:p>
          <a:endParaRPr lang="en-US"/>
        </a:p>
      </dgm:t>
    </dgm:pt>
    <dgm:pt modelId="{D38A1835-E6FF-4F26-9F9B-3640091F2BA0}">
      <dgm:prSet/>
      <dgm:spPr/>
      <dgm:t>
        <a:bodyPr/>
        <a:lstStyle/>
        <a:p>
          <a:pPr>
            <a:defRPr cap="all"/>
          </a:pPr>
          <a:r>
            <a:rPr lang="en-US" dirty="0"/>
            <a:t>Always put people first and financial sustainability next to people</a:t>
          </a:r>
        </a:p>
      </dgm:t>
    </dgm:pt>
    <dgm:pt modelId="{C55D00A7-E490-4B8E-B4A4-2896FAD8C226}" type="parTrans" cxnId="{26CC8A67-6F46-47C8-B959-A04D15AE23C4}">
      <dgm:prSet/>
      <dgm:spPr/>
      <dgm:t>
        <a:bodyPr/>
        <a:lstStyle/>
        <a:p>
          <a:endParaRPr lang="en-US"/>
        </a:p>
      </dgm:t>
    </dgm:pt>
    <dgm:pt modelId="{8A9AA9C0-CF78-42EC-8279-CCB8524536A6}" type="sibTrans" cxnId="{26CC8A67-6F46-47C8-B959-A04D15AE23C4}">
      <dgm:prSet/>
      <dgm:spPr/>
      <dgm:t>
        <a:bodyPr/>
        <a:lstStyle/>
        <a:p>
          <a:endParaRPr lang="en-US"/>
        </a:p>
      </dgm:t>
    </dgm:pt>
    <dgm:pt modelId="{50DAC8FC-13C8-4BF1-A765-39EB25AFB60E}" type="pres">
      <dgm:prSet presAssocID="{DB3449AF-33AF-468D-A06F-7C45CB08E627}" presName="root" presStyleCnt="0">
        <dgm:presLayoutVars>
          <dgm:dir/>
          <dgm:resizeHandles val="exact"/>
        </dgm:presLayoutVars>
      </dgm:prSet>
      <dgm:spPr/>
    </dgm:pt>
    <dgm:pt modelId="{ED9C2DA7-28AF-4858-8D5C-EEA19D13FB80}" type="pres">
      <dgm:prSet presAssocID="{ED31A262-95DE-4842-8A63-652863DF8633}" presName="compNode" presStyleCnt="0"/>
      <dgm:spPr/>
    </dgm:pt>
    <dgm:pt modelId="{49EE4D03-72B3-43F1-8270-DC4301FA2FA0}" type="pres">
      <dgm:prSet presAssocID="{ED31A262-95DE-4842-8A63-652863DF8633}" presName="iconBgRect" presStyleLbl="bgShp" presStyleIdx="0" presStyleCnt="6"/>
      <dgm:spPr/>
    </dgm:pt>
    <dgm:pt modelId="{778A3307-D1E9-4797-81FE-778681F42030}" type="pres">
      <dgm:prSet presAssocID="{ED31A262-95DE-4842-8A63-652863DF863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C2EB3BF-903D-4C2E-A0E6-EFF27C5E05A0}" type="pres">
      <dgm:prSet presAssocID="{ED31A262-95DE-4842-8A63-652863DF8633}" presName="spaceRect" presStyleCnt="0"/>
      <dgm:spPr/>
    </dgm:pt>
    <dgm:pt modelId="{605383D5-E7C3-4FAC-A47C-5930DB71E751}" type="pres">
      <dgm:prSet presAssocID="{ED31A262-95DE-4842-8A63-652863DF8633}" presName="textRect" presStyleLbl="revTx" presStyleIdx="0" presStyleCnt="6">
        <dgm:presLayoutVars>
          <dgm:chMax val="1"/>
          <dgm:chPref val="1"/>
        </dgm:presLayoutVars>
      </dgm:prSet>
      <dgm:spPr/>
    </dgm:pt>
    <dgm:pt modelId="{8530B30D-17BC-4512-A8B1-23E33F7B0673}" type="pres">
      <dgm:prSet presAssocID="{5C91ED87-601C-448B-AB52-C25D9D1C9FD5}" presName="sibTrans" presStyleCnt="0"/>
      <dgm:spPr/>
    </dgm:pt>
    <dgm:pt modelId="{5C3CDB56-9266-4914-95BD-DA8FA4C5B6C4}" type="pres">
      <dgm:prSet presAssocID="{3396EE3B-E6FA-48E2-BEEC-4BCD6B963F73}" presName="compNode" presStyleCnt="0"/>
      <dgm:spPr/>
    </dgm:pt>
    <dgm:pt modelId="{8083FAD2-A43A-4291-83EE-02F665AB28F2}" type="pres">
      <dgm:prSet presAssocID="{3396EE3B-E6FA-48E2-BEEC-4BCD6B963F73}" presName="iconBgRect" presStyleLbl="bgShp" presStyleIdx="1" presStyleCnt="6"/>
      <dgm:spPr/>
    </dgm:pt>
    <dgm:pt modelId="{995AA552-AAF5-48FB-A9CC-86872B510807}" type="pres">
      <dgm:prSet presAssocID="{3396EE3B-E6FA-48E2-BEEC-4BCD6B963F73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3A939C4B-CB98-450F-855C-20D172FD41D9}" type="pres">
      <dgm:prSet presAssocID="{3396EE3B-E6FA-48E2-BEEC-4BCD6B963F73}" presName="spaceRect" presStyleCnt="0"/>
      <dgm:spPr/>
    </dgm:pt>
    <dgm:pt modelId="{06B1E6F9-E50D-48FD-B293-32650FF6F251}" type="pres">
      <dgm:prSet presAssocID="{3396EE3B-E6FA-48E2-BEEC-4BCD6B963F73}" presName="textRect" presStyleLbl="revTx" presStyleIdx="1" presStyleCnt="6">
        <dgm:presLayoutVars>
          <dgm:chMax val="1"/>
          <dgm:chPref val="1"/>
        </dgm:presLayoutVars>
      </dgm:prSet>
      <dgm:spPr/>
    </dgm:pt>
    <dgm:pt modelId="{D0F03566-709D-4125-965B-F6756BD025C8}" type="pres">
      <dgm:prSet presAssocID="{9A07FDC8-EB19-4580-BAD9-E038E5BC5603}" presName="sibTrans" presStyleCnt="0"/>
      <dgm:spPr/>
    </dgm:pt>
    <dgm:pt modelId="{5B511410-DC1F-4717-8D5D-12D7F2C9CE61}" type="pres">
      <dgm:prSet presAssocID="{3991632D-3913-4DEA-B04D-54CE0613A689}" presName="compNode" presStyleCnt="0"/>
      <dgm:spPr/>
    </dgm:pt>
    <dgm:pt modelId="{A62FC98F-D85B-4DE8-B054-80D1C44013D4}" type="pres">
      <dgm:prSet presAssocID="{3991632D-3913-4DEA-B04D-54CE0613A689}" presName="iconBgRect" presStyleLbl="bgShp" presStyleIdx="2" presStyleCnt="6"/>
      <dgm:spPr/>
    </dgm:pt>
    <dgm:pt modelId="{3B376B36-1B89-49D9-A671-59FEE4DE1250}" type="pres">
      <dgm:prSet presAssocID="{3991632D-3913-4DEA-B04D-54CE0613A689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C00AC669-2139-4220-9F14-2918E6C15D8F}" type="pres">
      <dgm:prSet presAssocID="{3991632D-3913-4DEA-B04D-54CE0613A689}" presName="spaceRect" presStyleCnt="0"/>
      <dgm:spPr/>
    </dgm:pt>
    <dgm:pt modelId="{1FABF39A-CE20-4525-89FF-DABE2113630F}" type="pres">
      <dgm:prSet presAssocID="{3991632D-3913-4DEA-B04D-54CE0613A689}" presName="textRect" presStyleLbl="revTx" presStyleIdx="2" presStyleCnt="6">
        <dgm:presLayoutVars>
          <dgm:chMax val="1"/>
          <dgm:chPref val="1"/>
        </dgm:presLayoutVars>
      </dgm:prSet>
      <dgm:spPr/>
    </dgm:pt>
    <dgm:pt modelId="{FCFFF4C2-CDFB-45C0-8F05-5EE8AA4D09C9}" type="pres">
      <dgm:prSet presAssocID="{7E271B5D-6400-4417-885D-2698602094BC}" presName="sibTrans" presStyleCnt="0"/>
      <dgm:spPr/>
    </dgm:pt>
    <dgm:pt modelId="{992AE595-3C97-400A-B96C-408E620580A7}" type="pres">
      <dgm:prSet presAssocID="{3375A783-D476-4C76-B1F3-566FE46478D6}" presName="compNode" presStyleCnt="0"/>
      <dgm:spPr/>
    </dgm:pt>
    <dgm:pt modelId="{7E3EC15F-D9A1-4811-869E-18EFDD6BE052}" type="pres">
      <dgm:prSet presAssocID="{3375A783-D476-4C76-B1F3-566FE46478D6}" presName="iconBgRect" presStyleLbl="bgShp" presStyleIdx="3" presStyleCnt="6"/>
      <dgm:spPr/>
    </dgm:pt>
    <dgm:pt modelId="{4529B917-E1E5-44E9-9D62-18AD70264D23}" type="pres">
      <dgm:prSet presAssocID="{3375A783-D476-4C76-B1F3-566FE46478D6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676211E2-C4C8-4160-A910-673E5DB49DB6}" type="pres">
      <dgm:prSet presAssocID="{3375A783-D476-4C76-B1F3-566FE46478D6}" presName="spaceRect" presStyleCnt="0"/>
      <dgm:spPr/>
    </dgm:pt>
    <dgm:pt modelId="{2192429E-B754-45C5-AEA0-DB57546BB97F}" type="pres">
      <dgm:prSet presAssocID="{3375A783-D476-4C76-B1F3-566FE46478D6}" presName="textRect" presStyleLbl="revTx" presStyleIdx="3" presStyleCnt="6">
        <dgm:presLayoutVars>
          <dgm:chMax val="1"/>
          <dgm:chPref val="1"/>
        </dgm:presLayoutVars>
      </dgm:prSet>
      <dgm:spPr/>
    </dgm:pt>
    <dgm:pt modelId="{E04DF450-7EEA-40D0-956E-248D578F50D4}" type="pres">
      <dgm:prSet presAssocID="{98F9AAAF-FCF2-4BE9-9AFA-E6A19BA0CA78}" presName="sibTrans" presStyleCnt="0"/>
      <dgm:spPr/>
    </dgm:pt>
    <dgm:pt modelId="{11C3BD55-138A-4166-A4C6-F83985DA3CF2}" type="pres">
      <dgm:prSet presAssocID="{3390559A-76FD-469F-AC19-4C3D9DF12EA6}" presName="compNode" presStyleCnt="0"/>
      <dgm:spPr/>
    </dgm:pt>
    <dgm:pt modelId="{C23A7BFB-0806-4053-987B-E16F64B38D20}" type="pres">
      <dgm:prSet presAssocID="{3390559A-76FD-469F-AC19-4C3D9DF12EA6}" presName="iconBgRect" presStyleLbl="bgShp" presStyleIdx="4" presStyleCnt="6"/>
      <dgm:spPr/>
    </dgm:pt>
    <dgm:pt modelId="{4B4D20B8-91CC-4EF8-8813-1F92EB31CEAC}" type="pres">
      <dgm:prSet presAssocID="{3390559A-76FD-469F-AC19-4C3D9DF12EA6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2FB789FB-3645-46EA-8808-D0C4F6C259D1}" type="pres">
      <dgm:prSet presAssocID="{3390559A-76FD-469F-AC19-4C3D9DF12EA6}" presName="spaceRect" presStyleCnt="0"/>
      <dgm:spPr/>
    </dgm:pt>
    <dgm:pt modelId="{9684B0BF-0CB6-4372-9D37-0BFDD617851B}" type="pres">
      <dgm:prSet presAssocID="{3390559A-76FD-469F-AC19-4C3D9DF12EA6}" presName="textRect" presStyleLbl="revTx" presStyleIdx="4" presStyleCnt="6">
        <dgm:presLayoutVars>
          <dgm:chMax val="1"/>
          <dgm:chPref val="1"/>
        </dgm:presLayoutVars>
      </dgm:prSet>
      <dgm:spPr/>
    </dgm:pt>
    <dgm:pt modelId="{9F18334E-D226-4DCA-9641-F5D088CC1BBD}" type="pres">
      <dgm:prSet presAssocID="{D790F916-403A-477A-ACFC-8037DCCFDA99}" presName="sibTrans" presStyleCnt="0"/>
      <dgm:spPr/>
    </dgm:pt>
    <dgm:pt modelId="{F80DBCFF-09A3-4A65-9D66-FEB58C83FAAE}" type="pres">
      <dgm:prSet presAssocID="{D38A1835-E6FF-4F26-9F9B-3640091F2BA0}" presName="compNode" presStyleCnt="0"/>
      <dgm:spPr/>
    </dgm:pt>
    <dgm:pt modelId="{2176B3AD-5DAF-4726-A7C0-07947BCC520C}" type="pres">
      <dgm:prSet presAssocID="{D38A1835-E6FF-4F26-9F9B-3640091F2BA0}" presName="iconBgRect" presStyleLbl="bgShp" presStyleIdx="5" presStyleCnt="6"/>
      <dgm:spPr/>
    </dgm:pt>
    <dgm:pt modelId="{3CF1A7FB-0C98-4653-A479-EC052D48D9E6}" type="pres">
      <dgm:prSet presAssocID="{D38A1835-E6FF-4F26-9F9B-3640091F2BA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75EDD39C-BB26-4269-9285-884E26212BD2}" type="pres">
      <dgm:prSet presAssocID="{D38A1835-E6FF-4F26-9F9B-3640091F2BA0}" presName="spaceRect" presStyleCnt="0"/>
      <dgm:spPr/>
    </dgm:pt>
    <dgm:pt modelId="{0E220A57-0844-417D-836B-3AF0197F1AD4}" type="pres">
      <dgm:prSet presAssocID="{D38A1835-E6FF-4F26-9F9B-3640091F2BA0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3E78923C-B7F1-4D31-A09E-409F48DD4FC9}" type="presOf" srcId="{3991632D-3913-4DEA-B04D-54CE0613A689}" destId="{1FABF39A-CE20-4525-89FF-DABE2113630F}" srcOrd="0" destOrd="0" presId="urn:microsoft.com/office/officeart/2018/5/layout/IconCircleLabelList"/>
    <dgm:cxn modelId="{26CC8A67-6F46-47C8-B959-A04D15AE23C4}" srcId="{DB3449AF-33AF-468D-A06F-7C45CB08E627}" destId="{D38A1835-E6FF-4F26-9F9B-3640091F2BA0}" srcOrd="5" destOrd="0" parTransId="{C55D00A7-E490-4B8E-B4A4-2896FAD8C226}" sibTransId="{8A9AA9C0-CF78-42EC-8279-CCB8524536A6}"/>
    <dgm:cxn modelId="{15D7C24C-6BA8-46D7-AE21-2C88D965CE5E}" srcId="{DB3449AF-33AF-468D-A06F-7C45CB08E627}" destId="{3991632D-3913-4DEA-B04D-54CE0613A689}" srcOrd="2" destOrd="0" parTransId="{3D337D33-C34D-4ECD-BE0F-3FFDEFFC231E}" sibTransId="{7E271B5D-6400-4417-885D-2698602094BC}"/>
    <dgm:cxn modelId="{28B60F52-3BB1-49FC-8211-B7DA45410610}" type="presOf" srcId="{3375A783-D476-4C76-B1F3-566FE46478D6}" destId="{2192429E-B754-45C5-AEA0-DB57546BB97F}" srcOrd="0" destOrd="0" presId="urn:microsoft.com/office/officeart/2018/5/layout/IconCircleLabelList"/>
    <dgm:cxn modelId="{86C35A83-2115-4948-8158-6A1B608FA934}" type="presOf" srcId="{ED31A262-95DE-4842-8A63-652863DF8633}" destId="{605383D5-E7C3-4FAC-A47C-5930DB71E751}" srcOrd="0" destOrd="0" presId="urn:microsoft.com/office/officeart/2018/5/layout/IconCircleLabelList"/>
    <dgm:cxn modelId="{A1DDE886-38CA-4A66-BE1C-FFA189FA81F2}" type="presOf" srcId="{3390559A-76FD-469F-AC19-4C3D9DF12EA6}" destId="{9684B0BF-0CB6-4372-9D37-0BFDD617851B}" srcOrd="0" destOrd="0" presId="urn:microsoft.com/office/officeart/2018/5/layout/IconCircleLabelList"/>
    <dgm:cxn modelId="{86832F8B-5336-4F3C-BA87-9543D3FCEE19}" srcId="{DB3449AF-33AF-468D-A06F-7C45CB08E627}" destId="{3396EE3B-E6FA-48E2-BEEC-4BCD6B963F73}" srcOrd="1" destOrd="0" parTransId="{6B34C633-B093-4FD5-999D-6F2D4636D4B2}" sibTransId="{9A07FDC8-EB19-4580-BAD9-E038E5BC5603}"/>
    <dgm:cxn modelId="{B2FFFD9D-67FA-4BD0-85D2-06526CF95C54}" type="presOf" srcId="{DB3449AF-33AF-468D-A06F-7C45CB08E627}" destId="{50DAC8FC-13C8-4BF1-A765-39EB25AFB60E}" srcOrd="0" destOrd="0" presId="urn:microsoft.com/office/officeart/2018/5/layout/IconCircleLabelList"/>
    <dgm:cxn modelId="{A81B0AAA-5849-4CEA-82F8-F62A73A3415F}" type="presOf" srcId="{D38A1835-E6FF-4F26-9F9B-3640091F2BA0}" destId="{0E220A57-0844-417D-836B-3AF0197F1AD4}" srcOrd="0" destOrd="0" presId="urn:microsoft.com/office/officeart/2018/5/layout/IconCircleLabelList"/>
    <dgm:cxn modelId="{3899D5C4-8891-439B-BD57-7DC032278B4E}" srcId="{DB3449AF-33AF-468D-A06F-7C45CB08E627}" destId="{3390559A-76FD-469F-AC19-4C3D9DF12EA6}" srcOrd="4" destOrd="0" parTransId="{31429110-4D48-4D92-8F1C-9BE2DAFEA6BF}" sibTransId="{D790F916-403A-477A-ACFC-8037DCCFDA99}"/>
    <dgm:cxn modelId="{1260A1C9-60A9-4950-AE71-B492F4BDB050}" srcId="{DB3449AF-33AF-468D-A06F-7C45CB08E627}" destId="{3375A783-D476-4C76-B1F3-566FE46478D6}" srcOrd="3" destOrd="0" parTransId="{33FE6A8A-0DC7-4230-94C9-1FAD6FA46B87}" sibTransId="{98F9AAAF-FCF2-4BE9-9AFA-E6A19BA0CA78}"/>
    <dgm:cxn modelId="{6875AAE1-2BE3-4B37-A941-9E8E99CFBC95}" srcId="{DB3449AF-33AF-468D-A06F-7C45CB08E627}" destId="{ED31A262-95DE-4842-8A63-652863DF8633}" srcOrd="0" destOrd="0" parTransId="{47A1F442-1B43-40E4-9A93-20049D0DCC51}" sibTransId="{5C91ED87-601C-448B-AB52-C25D9D1C9FD5}"/>
    <dgm:cxn modelId="{1BAC29ED-950F-45A0-A5FE-C59494E2F8DE}" type="presOf" srcId="{3396EE3B-E6FA-48E2-BEEC-4BCD6B963F73}" destId="{06B1E6F9-E50D-48FD-B293-32650FF6F251}" srcOrd="0" destOrd="0" presId="urn:microsoft.com/office/officeart/2018/5/layout/IconCircleLabelList"/>
    <dgm:cxn modelId="{6FA6A647-E2E9-4CB9-9AB8-FA8FA21D8524}" type="presParOf" srcId="{50DAC8FC-13C8-4BF1-A765-39EB25AFB60E}" destId="{ED9C2DA7-28AF-4858-8D5C-EEA19D13FB80}" srcOrd="0" destOrd="0" presId="urn:microsoft.com/office/officeart/2018/5/layout/IconCircleLabelList"/>
    <dgm:cxn modelId="{CE6FE16B-5A3B-4C3A-A02F-F3D7C0FBDC39}" type="presParOf" srcId="{ED9C2DA7-28AF-4858-8D5C-EEA19D13FB80}" destId="{49EE4D03-72B3-43F1-8270-DC4301FA2FA0}" srcOrd="0" destOrd="0" presId="urn:microsoft.com/office/officeart/2018/5/layout/IconCircleLabelList"/>
    <dgm:cxn modelId="{B6BE7DAA-637D-4A3F-A14C-27231B631954}" type="presParOf" srcId="{ED9C2DA7-28AF-4858-8D5C-EEA19D13FB80}" destId="{778A3307-D1E9-4797-81FE-778681F42030}" srcOrd="1" destOrd="0" presId="urn:microsoft.com/office/officeart/2018/5/layout/IconCircleLabelList"/>
    <dgm:cxn modelId="{C81C818C-AFEC-4AD9-ABCC-6083C3B72A26}" type="presParOf" srcId="{ED9C2DA7-28AF-4858-8D5C-EEA19D13FB80}" destId="{BC2EB3BF-903D-4C2E-A0E6-EFF27C5E05A0}" srcOrd="2" destOrd="0" presId="urn:microsoft.com/office/officeart/2018/5/layout/IconCircleLabelList"/>
    <dgm:cxn modelId="{2F1C67D9-70B7-46E3-AE32-0CF44BC2F2C3}" type="presParOf" srcId="{ED9C2DA7-28AF-4858-8D5C-EEA19D13FB80}" destId="{605383D5-E7C3-4FAC-A47C-5930DB71E751}" srcOrd="3" destOrd="0" presId="urn:microsoft.com/office/officeart/2018/5/layout/IconCircleLabelList"/>
    <dgm:cxn modelId="{E1E6201E-AF90-40ED-908D-9FF9F9130704}" type="presParOf" srcId="{50DAC8FC-13C8-4BF1-A765-39EB25AFB60E}" destId="{8530B30D-17BC-4512-A8B1-23E33F7B0673}" srcOrd="1" destOrd="0" presId="urn:microsoft.com/office/officeart/2018/5/layout/IconCircleLabelList"/>
    <dgm:cxn modelId="{E4868581-231F-4CF6-969E-51A0D1247E98}" type="presParOf" srcId="{50DAC8FC-13C8-4BF1-A765-39EB25AFB60E}" destId="{5C3CDB56-9266-4914-95BD-DA8FA4C5B6C4}" srcOrd="2" destOrd="0" presId="urn:microsoft.com/office/officeart/2018/5/layout/IconCircleLabelList"/>
    <dgm:cxn modelId="{0ED0D1C8-C44C-4846-8F93-F7DAA59C9D75}" type="presParOf" srcId="{5C3CDB56-9266-4914-95BD-DA8FA4C5B6C4}" destId="{8083FAD2-A43A-4291-83EE-02F665AB28F2}" srcOrd="0" destOrd="0" presId="urn:microsoft.com/office/officeart/2018/5/layout/IconCircleLabelList"/>
    <dgm:cxn modelId="{451B8F2C-10B5-40C0-8FC9-7C68CF301396}" type="presParOf" srcId="{5C3CDB56-9266-4914-95BD-DA8FA4C5B6C4}" destId="{995AA552-AAF5-48FB-A9CC-86872B510807}" srcOrd="1" destOrd="0" presId="urn:microsoft.com/office/officeart/2018/5/layout/IconCircleLabelList"/>
    <dgm:cxn modelId="{AC54C3C5-F1FB-499E-8CCD-4A0E1A0C6EA4}" type="presParOf" srcId="{5C3CDB56-9266-4914-95BD-DA8FA4C5B6C4}" destId="{3A939C4B-CB98-450F-855C-20D172FD41D9}" srcOrd="2" destOrd="0" presId="urn:microsoft.com/office/officeart/2018/5/layout/IconCircleLabelList"/>
    <dgm:cxn modelId="{69A8EC16-0660-438F-8509-17DBFFEA3224}" type="presParOf" srcId="{5C3CDB56-9266-4914-95BD-DA8FA4C5B6C4}" destId="{06B1E6F9-E50D-48FD-B293-32650FF6F251}" srcOrd="3" destOrd="0" presId="urn:microsoft.com/office/officeart/2018/5/layout/IconCircleLabelList"/>
    <dgm:cxn modelId="{E8E255AC-2865-473D-BA27-9ED9E7C88578}" type="presParOf" srcId="{50DAC8FC-13C8-4BF1-A765-39EB25AFB60E}" destId="{D0F03566-709D-4125-965B-F6756BD025C8}" srcOrd="3" destOrd="0" presId="urn:microsoft.com/office/officeart/2018/5/layout/IconCircleLabelList"/>
    <dgm:cxn modelId="{203EA65A-E9D6-4C03-84B3-D2602EF0EEDF}" type="presParOf" srcId="{50DAC8FC-13C8-4BF1-A765-39EB25AFB60E}" destId="{5B511410-DC1F-4717-8D5D-12D7F2C9CE61}" srcOrd="4" destOrd="0" presId="urn:microsoft.com/office/officeart/2018/5/layout/IconCircleLabelList"/>
    <dgm:cxn modelId="{0771FCB5-5F64-4E38-925D-281A57B50A69}" type="presParOf" srcId="{5B511410-DC1F-4717-8D5D-12D7F2C9CE61}" destId="{A62FC98F-D85B-4DE8-B054-80D1C44013D4}" srcOrd="0" destOrd="0" presId="urn:microsoft.com/office/officeart/2018/5/layout/IconCircleLabelList"/>
    <dgm:cxn modelId="{D5E20DA1-55DE-4C72-A95B-C63182C9E644}" type="presParOf" srcId="{5B511410-DC1F-4717-8D5D-12D7F2C9CE61}" destId="{3B376B36-1B89-49D9-A671-59FEE4DE1250}" srcOrd="1" destOrd="0" presId="urn:microsoft.com/office/officeart/2018/5/layout/IconCircleLabelList"/>
    <dgm:cxn modelId="{3242A867-6AF9-4ED0-9F1F-2C95EEB450B3}" type="presParOf" srcId="{5B511410-DC1F-4717-8D5D-12D7F2C9CE61}" destId="{C00AC669-2139-4220-9F14-2918E6C15D8F}" srcOrd="2" destOrd="0" presId="urn:microsoft.com/office/officeart/2018/5/layout/IconCircleLabelList"/>
    <dgm:cxn modelId="{B6BAE454-20AA-4831-9F69-D2A7719789C5}" type="presParOf" srcId="{5B511410-DC1F-4717-8D5D-12D7F2C9CE61}" destId="{1FABF39A-CE20-4525-89FF-DABE2113630F}" srcOrd="3" destOrd="0" presId="urn:microsoft.com/office/officeart/2018/5/layout/IconCircleLabelList"/>
    <dgm:cxn modelId="{F33A74B0-F409-4C86-B3D3-54FB916EB7F3}" type="presParOf" srcId="{50DAC8FC-13C8-4BF1-A765-39EB25AFB60E}" destId="{FCFFF4C2-CDFB-45C0-8F05-5EE8AA4D09C9}" srcOrd="5" destOrd="0" presId="urn:microsoft.com/office/officeart/2018/5/layout/IconCircleLabelList"/>
    <dgm:cxn modelId="{AAB5782F-D489-4822-9078-DA171A95F2B9}" type="presParOf" srcId="{50DAC8FC-13C8-4BF1-A765-39EB25AFB60E}" destId="{992AE595-3C97-400A-B96C-408E620580A7}" srcOrd="6" destOrd="0" presId="urn:microsoft.com/office/officeart/2018/5/layout/IconCircleLabelList"/>
    <dgm:cxn modelId="{C370AAD4-308D-4E64-9D00-89A50466EC62}" type="presParOf" srcId="{992AE595-3C97-400A-B96C-408E620580A7}" destId="{7E3EC15F-D9A1-4811-869E-18EFDD6BE052}" srcOrd="0" destOrd="0" presId="urn:microsoft.com/office/officeart/2018/5/layout/IconCircleLabelList"/>
    <dgm:cxn modelId="{3FAA7466-1B4F-44FC-8169-27D237CE5ED8}" type="presParOf" srcId="{992AE595-3C97-400A-B96C-408E620580A7}" destId="{4529B917-E1E5-44E9-9D62-18AD70264D23}" srcOrd="1" destOrd="0" presId="urn:microsoft.com/office/officeart/2018/5/layout/IconCircleLabelList"/>
    <dgm:cxn modelId="{2E3BBF6E-C07A-48AB-BF87-1AAB5FD8C22B}" type="presParOf" srcId="{992AE595-3C97-400A-B96C-408E620580A7}" destId="{676211E2-C4C8-4160-A910-673E5DB49DB6}" srcOrd="2" destOrd="0" presId="urn:microsoft.com/office/officeart/2018/5/layout/IconCircleLabelList"/>
    <dgm:cxn modelId="{FAADFD67-CE5F-4B33-A540-F849BE16C4E3}" type="presParOf" srcId="{992AE595-3C97-400A-B96C-408E620580A7}" destId="{2192429E-B754-45C5-AEA0-DB57546BB97F}" srcOrd="3" destOrd="0" presId="urn:microsoft.com/office/officeart/2018/5/layout/IconCircleLabelList"/>
    <dgm:cxn modelId="{EC415853-9AD1-4406-9147-DEE096C25DA8}" type="presParOf" srcId="{50DAC8FC-13C8-4BF1-A765-39EB25AFB60E}" destId="{E04DF450-7EEA-40D0-956E-248D578F50D4}" srcOrd="7" destOrd="0" presId="urn:microsoft.com/office/officeart/2018/5/layout/IconCircleLabelList"/>
    <dgm:cxn modelId="{FFFAD444-C409-4669-82E2-8707D8E0689D}" type="presParOf" srcId="{50DAC8FC-13C8-4BF1-A765-39EB25AFB60E}" destId="{11C3BD55-138A-4166-A4C6-F83985DA3CF2}" srcOrd="8" destOrd="0" presId="urn:microsoft.com/office/officeart/2018/5/layout/IconCircleLabelList"/>
    <dgm:cxn modelId="{70517D41-4196-463E-AB27-4234D66B3540}" type="presParOf" srcId="{11C3BD55-138A-4166-A4C6-F83985DA3CF2}" destId="{C23A7BFB-0806-4053-987B-E16F64B38D20}" srcOrd="0" destOrd="0" presId="urn:microsoft.com/office/officeart/2018/5/layout/IconCircleLabelList"/>
    <dgm:cxn modelId="{FE0BCF6F-9B61-4226-9D8B-C7E2577DAE95}" type="presParOf" srcId="{11C3BD55-138A-4166-A4C6-F83985DA3CF2}" destId="{4B4D20B8-91CC-4EF8-8813-1F92EB31CEAC}" srcOrd="1" destOrd="0" presId="urn:microsoft.com/office/officeart/2018/5/layout/IconCircleLabelList"/>
    <dgm:cxn modelId="{FCBCF3C9-2689-44F5-800F-45116B7CD4F1}" type="presParOf" srcId="{11C3BD55-138A-4166-A4C6-F83985DA3CF2}" destId="{2FB789FB-3645-46EA-8808-D0C4F6C259D1}" srcOrd="2" destOrd="0" presId="urn:microsoft.com/office/officeart/2018/5/layout/IconCircleLabelList"/>
    <dgm:cxn modelId="{3D8AB3B0-C164-4898-B251-A8056DB8E582}" type="presParOf" srcId="{11C3BD55-138A-4166-A4C6-F83985DA3CF2}" destId="{9684B0BF-0CB6-4372-9D37-0BFDD617851B}" srcOrd="3" destOrd="0" presId="urn:microsoft.com/office/officeart/2018/5/layout/IconCircleLabelList"/>
    <dgm:cxn modelId="{93A7F620-002A-4CA5-A1A2-51BD0517B56D}" type="presParOf" srcId="{50DAC8FC-13C8-4BF1-A765-39EB25AFB60E}" destId="{9F18334E-D226-4DCA-9641-F5D088CC1BBD}" srcOrd="9" destOrd="0" presId="urn:microsoft.com/office/officeart/2018/5/layout/IconCircleLabelList"/>
    <dgm:cxn modelId="{EDE91959-80B4-4F88-BBC4-7345627E4F3E}" type="presParOf" srcId="{50DAC8FC-13C8-4BF1-A765-39EB25AFB60E}" destId="{F80DBCFF-09A3-4A65-9D66-FEB58C83FAAE}" srcOrd="10" destOrd="0" presId="urn:microsoft.com/office/officeart/2018/5/layout/IconCircleLabelList"/>
    <dgm:cxn modelId="{824A93E6-9AD5-47AF-B67E-270D75D37350}" type="presParOf" srcId="{F80DBCFF-09A3-4A65-9D66-FEB58C83FAAE}" destId="{2176B3AD-5DAF-4726-A7C0-07947BCC520C}" srcOrd="0" destOrd="0" presId="urn:microsoft.com/office/officeart/2018/5/layout/IconCircleLabelList"/>
    <dgm:cxn modelId="{AA596431-2EF3-45D4-999C-530DC0464695}" type="presParOf" srcId="{F80DBCFF-09A3-4A65-9D66-FEB58C83FAAE}" destId="{3CF1A7FB-0C98-4653-A479-EC052D48D9E6}" srcOrd="1" destOrd="0" presId="urn:microsoft.com/office/officeart/2018/5/layout/IconCircleLabelList"/>
    <dgm:cxn modelId="{3A5F888E-B934-40B4-9802-697D41EE907B}" type="presParOf" srcId="{F80DBCFF-09A3-4A65-9D66-FEB58C83FAAE}" destId="{75EDD39C-BB26-4269-9285-884E26212BD2}" srcOrd="2" destOrd="0" presId="urn:microsoft.com/office/officeart/2018/5/layout/IconCircleLabelList"/>
    <dgm:cxn modelId="{08419A40-2BA8-4DAC-AEC3-71417DA81761}" type="presParOf" srcId="{F80DBCFF-09A3-4A65-9D66-FEB58C83FAAE}" destId="{0E220A57-0844-417D-836B-3AF0197F1AD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AB9C3-8CB7-4B8B-9628-5204A56E6A50}">
      <dsp:nvSpPr>
        <dsp:cNvPr id="0" name=""/>
        <dsp:cNvSpPr/>
      </dsp:nvSpPr>
      <dsp:spPr>
        <a:xfrm>
          <a:off x="606304" y="2977"/>
          <a:ext cx="1833714" cy="11002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 unstable or crucial time or situation in an Organization</a:t>
          </a:r>
        </a:p>
      </dsp:txBody>
      <dsp:txXfrm>
        <a:off x="638529" y="35202"/>
        <a:ext cx="1769264" cy="1035778"/>
      </dsp:txXfrm>
    </dsp:sp>
    <dsp:sp modelId="{DFE348E8-3B09-44AB-8E04-E3A53A42B0C1}">
      <dsp:nvSpPr>
        <dsp:cNvPr id="0" name=""/>
        <dsp:cNvSpPr/>
      </dsp:nvSpPr>
      <dsp:spPr>
        <a:xfrm>
          <a:off x="2601386" y="325710"/>
          <a:ext cx="388747" cy="454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601386" y="416662"/>
        <a:ext cx="272123" cy="272857"/>
      </dsp:txXfrm>
    </dsp:sp>
    <dsp:sp modelId="{1E5E6BC0-4D28-4A1C-B22E-7D1B493D9D1D}">
      <dsp:nvSpPr>
        <dsp:cNvPr id="0" name=""/>
        <dsp:cNvSpPr/>
      </dsp:nvSpPr>
      <dsp:spPr>
        <a:xfrm>
          <a:off x="3173505" y="2977"/>
          <a:ext cx="1833714" cy="11002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 emotionally significant event, </a:t>
          </a:r>
        </a:p>
      </dsp:txBody>
      <dsp:txXfrm>
        <a:off x="3205730" y="35202"/>
        <a:ext cx="1769264" cy="1035778"/>
      </dsp:txXfrm>
    </dsp:sp>
    <dsp:sp modelId="{064C3261-32FB-48C5-9C0C-CF4617898F62}">
      <dsp:nvSpPr>
        <dsp:cNvPr id="0" name=""/>
        <dsp:cNvSpPr/>
      </dsp:nvSpPr>
      <dsp:spPr>
        <a:xfrm rot="5400000">
          <a:off x="3895989" y="1231566"/>
          <a:ext cx="388747" cy="454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3953934" y="1264573"/>
        <a:ext cx="272857" cy="272123"/>
      </dsp:txXfrm>
    </dsp:sp>
    <dsp:sp modelId="{484946F1-EA00-41B8-BD26-E1005C0177DD}">
      <dsp:nvSpPr>
        <dsp:cNvPr id="0" name=""/>
        <dsp:cNvSpPr/>
      </dsp:nvSpPr>
      <dsp:spPr>
        <a:xfrm>
          <a:off x="3173505" y="1836692"/>
          <a:ext cx="1833714" cy="11002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 radical change in the status of an Organization</a:t>
          </a:r>
        </a:p>
      </dsp:txBody>
      <dsp:txXfrm>
        <a:off x="3205730" y="1868917"/>
        <a:ext cx="1769264" cy="1035778"/>
      </dsp:txXfrm>
    </dsp:sp>
    <dsp:sp modelId="{8F819A04-7855-4A6B-86D9-CDDCE25064B8}">
      <dsp:nvSpPr>
        <dsp:cNvPr id="0" name=""/>
        <dsp:cNvSpPr/>
      </dsp:nvSpPr>
      <dsp:spPr>
        <a:xfrm rot="10800000">
          <a:off x="2623391" y="2159425"/>
          <a:ext cx="388747" cy="454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10800000">
        <a:off x="2740015" y="2250377"/>
        <a:ext cx="272123" cy="272857"/>
      </dsp:txXfrm>
    </dsp:sp>
    <dsp:sp modelId="{43C902A5-6832-40D0-B093-04FC17899769}">
      <dsp:nvSpPr>
        <dsp:cNvPr id="0" name=""/>
        <dsp:cNvSpPr/>
      </dsp:nvSpPr>
      <dsp:spPr>
        <a:xfrm>
          <a:off x="606304" y="1836692"/>
          <a:ext cx="1833714" cy="11002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 destabilizing occurrence</a:t>
          </a:r>
        </a:p>
      </dsp:txBody>
      <dsp:txXfrm>
        <a:off x="638529" y="1868917"/>
        <a:ext cx="1769264" cy="1035778"/>
      </dsp:txXfrm>
    </dsp:sp>
    <dsp:sp modelId="{E3D5061D-B5B7-4EA9-A773-DD8D8B120A57}">
      <dsp:nvSpPr>
        <dsp:cNvPr id="0" name=""/>
        <dsp:cNvSpPr/>
      </dsp:nvSpPr>
      <dsp:spPr>
        <a:xfrm rot="5400000">
          <a:off x="1328788" y="3065281"/>
          <a:ext cx="388747" cy="454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1386733" y="3098288"/>
        <a:ext cx="272857" cy="272123"/>
      </dsp:txXfrm>
    </dsp:sp>
    <dsp:sp modelId="{AB668F34-A479-4298-9058-0123CC12127A}">
      <dsp:nvSpPr>
        <dsp:cNvPr id="0" name=""/>
        <dsp:cNvSpPr/>
      </dsp:nvSpPr>
      <dsp:spPr>
        <a:xfrm>
          <a:off x="606304" y="3670406"/>
          <a:ext cx="1833714" cy="110022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Negative Publicity</a:t>
          </a:r>
        </a:p>
      </dsp:txBody>
      <dsp:txXfrm>
        <a:off x="638529" y="3702631"/>
        <a:ext cx="1769264" cy="1035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2F2F3-2032-4314-A4C6-DBCAC3E3E71D}">
      <dsp:nvSpPr>
        <dsp:cNvPr id="0" name=""/>
        <dsp:cNvSpPr/>
      </dsp:nvSpPr>
      <dsp:spPr>
        <a:xfrm>
          <a:off x="0" y="2330"/>
          <a:ext cx="56135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F57EBC-EFA0-4717-AC73-82AEC86A6028}">
      <dsp:nvSpPr>
        <dsp:cNvPr id="0" name=""/>
        <dsp:cNvSpPr/>
      </dsp:nvSpPr>
      <dsp:spPr>
        <a:xfrm>
          <a:off x="0" y="2330"/>
          <a:ext cx="5613525" cy="794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/>
            <a:t>Panic is not a strategy</a:t>
          </a:r>
          <a:endParaRPr lang="en-US" sz="2900" kern="1200" dirty="0"/>
        </a:p>
      </dsp:txBody>
      <dsp:txXfrm>
        <a:off x="0" y="2330"/>
        <a:ext cx="5613525" cy="794825"/>
      </dsp:txXfrm>
    </dsp:sp>
    <dsp:sp modelId="{DA25F17F-66C5-48DD-90E8-A521ED787D32}">
      <dsp:nvSpPr>
        <dsp:cNvPr id="0" name=""/>
        <dsp:cNvSpPr/>
      </dsp:nvSpPr>
      <dsp:spPr>
        <a:xfrm>
          <a:off x="0" y="797156"/>
          <a:ext cx="56135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E7115-997A-4C38-ACD4-99299BC35AB6}">
      <dsp:nvSpPr>
        <dsp:cNvPr id="0" name=""/>
        <dsp:cNvSpPr/>
      </dsp:nvSpPr>
      <dsp:spPr>
        <a:xfrm>
          <a:off x="0" y="797156"/>
          <a:ext cx="5613525" cy="794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/>
            <a:t>Before the crisis</a:t>
          </a:r>
          <a:endParaRPr lang="en-US" sz="2900" kern="1200" dirty="0"/>
        </a:p>
      </dsp:txBody>
      <dsp:txXfrm>
        <a:off x="0" y="797156"/>
        <a:ext cx="5613525" cy="794825"/>
      </dsp:txXfrm>
    </dsp:sp>
    <dsp:sp modelId="{BB819514-8F17-4FBA-B422-B3C81EA8D099}">
      <dsp:nvSpPr>
        <dsp:cNvPr id="0" name=""/>
        <dsp:cNvSpPr/>
      </dsp:nvSpPr>
      <dsp:spPr>
        <a:xfrm>
          <a:off x="0" y="1591981"/>
          <a:ext cx="56135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DBECFB-6E9F-44C8-AFD5-92927CBC581F}">
      <dsp:nvSpPr>
        <dsp:cNvPr id="0" name=""/>
        <dsp:cNvSpPr/>
      </dsp:nvSpPr>
      <dsp:spPr>
        <a:xfrm>
          <a:off x="0" y="1591981"/>
          <a:ext cx="5613525" cy="794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/>
            <a:t>Plan for a Crisis</a:t>
          </a:r>
          <a:endParaRPr lang="en-US" sz="2900" kern="1200" dirty="0"/>
        </a:p>
      </dsp:txBody>
      <dsp:txXfrm>
        <a:off x="0" y="1591981"/>
        <a:ext cx="5613525" cy="794825"/>
      </dsp:txXfrm>
    </dsp:sp>
    <dsp:sp modelId="{38473E85-3C01-4468-9806-A0687A15A388}">
      <dsp:nvSpPr>
        <dsp:cNvPr id="0" name=""/>
        <dsp:cNvSpPr/>
      </dsp:nvSpPr>
      <dsp:spPr>
        <a:xfrm>
          <a:off x="0" y="2386806"/>
          <a:ext cx="56135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7B9E4-D2B2-4ECF-98AD-CA3CDA8DABE7}">
      <dsp:nvSpPr>
        <dsp:cNvPr id="0" name=""/>
        <dsp:cNvSpPr/>
      </dsp:nvSpPr>
      <dsp:spPr>
        <a:xfrm>
          <a:off x="0" y="2386806"/>
          <a:ext cx="5613525" cy="794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/>
            <a:t>Crisis is inevitable</a:t>
          </a:r>
          <a:endParaRPr lang="en-US" sz="2900" kern="1200" dirty="0"/>
        </a:p>
      </dsp:txBody>
      <dsp:txXfrm>
        <a:off x="0" y="2386806"/>
        <a:ext cx="5613525" cy="794825"/>
      </dsp:txXfrm>
    </dsp:sp>
    <dsp:sp modelId="{2FBAA7BB-E531-42D0-B482-264391E31CA3}">
      <dsp:nvSpPr>
        <dsp:cNvPr id="0" name=""/>
        <dsp:cNvSpPr/>
      </dsp:nvSpPr>
      <dsp:spPr>
        <a:xfrm>
          <a:off x="0" y="3181631"/>
          <a:ext cx="56135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7F9C2-5372-4DF8-A0B8-1899AC801C0B}">
      <dsp:nvSpPr>
        <dsp:cNvPr id="0" name=""/>
        <dsp:cNvSpPr/>
      </dsp:nvSpPr>
      <dsp:spPr>
        <a:xfrm>
          <a:off x="0" y="3181631"/>
          <a:ext cx="5613525" cy="794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/>
            <a:t>Crisis comes in different forms</a:t>
          </a:r>
          <a:endParaRPr lang="en-US" sz="2900" kern="1200" dirty="0"/>
        </a:p>
      </dsp:txBody>
      <dsp:txXfrm>
        <a:off x="0" y="3181631"/>
        <a:ext cx="5613525" cy="794825"/>
      </dsp:txXfrm>
    </dsp:sp>
    <dsp:sp modelId="{C636B696-DF67-43A4-AD30-85C23E094C37}">
      <dsp:nvSpPr>
        <dsp:cNvPr id="0" name=""/>
        <dsp:cNvSpPr/>
      </dsp:nvSpPr>
      <dsp:spPr>
        <a:xfrm>
          <a:off x="0" y="3976456"/>
          <a:ext cx="56135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59BBF-4750-4711-8026-DD9511084E3C}">
      <dsp:nvSpPr>
        <dsp:cNvPr id="0" name=""/>
        <dsp:cNvSpPr/>
      </dsp:nvSpPr>
      <dsp:spPr>
        <a:xfrm>
          <a:off x="0" y="3976456"/>
          <a:ext cx="5613525" cy="794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dirty="0"/>
            <a:t>Crisis are not planned</a:t>
          </a:r>
          <a:endParaRPr lang="en-US" sz="2900" kern="1200" dirty="0"/>
        </a:p>
      </dsp:txBody>
      <dsp:txXfrm>
        <a:off x="0" y="3976456"/>
        <a:ext cx="5613525" cy="794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70963-4120-4C00-AEE0-17A49EB1E279}">
      <dsp:nvSpPr>
        <dsp:cNvPr id="0" name=""/>
        <dsp:cNvSpPr/>
      </dsp:nvSpPr>
      <dsp:spPr>
        <a:xfrm>
          <a:off x="1122705" y="2237"/>
          <a:ext cx="4490820" cy="6479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134" tIns="164587" rIns="87134" bIns="164587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Develop a Criss Management Plan</a:t>
          </a:r>
        </a:p>
      </dsp:txBody>
      <dsp:txXfrm>
        <a:off x="1122705" y="2237"/>
        <a:ext cx="4490820" cy="647980"/>
      </dsp:txXfrm>
    </dsp:sp>
    <dsp:sp modelId="{4A50631A-9866-44AC-BA86-7CF6C8F09154}">
      <dsp:nvSpPr>
        <dsp:cNvPr id="0" name=""/>
        <dsp:cNvSpPr/>
      </dsp:nvSpPr>
      <dsp:spPr>
        <a:xfrm>
          <a:off x="0" y="2237"/>
          <a:ext cx="1122705" cy="6479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410" tIns="64006" rIns="59410" bIns="6400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Develop</a:t>
          </a:r>
        </a:p>
      </dsp:txBody>
      <dsp:txXfrm>
        <a:off x="0" y="2237"/>
        <a:ext cx="1122705" cy="647980"/>
      </dsp:txXfrm>
    </dsp:sp>
    <dsp:sp modelId="{0C1D96E9-4B94-4C9E-9705-421A3B018504}">
      <dsp:nvSpPr>
        <dsp:cNvPr id="0" name=""/>
        <dsp:cNvSpPr/>
      </dsp:nvSpPr>
      <dsp:spPr>
        <a:xfrm>
          <a:off x="1122705" y="689097"/>
          <a:ext cx="4490820" cy="647980"/>
        </a:xfrm>
        <a:prstGeom prst="rect">
          <a:avLst/>
        </a:prstGeom>
        <a:solidFill>
          <a:schemeClr val="accent5">
            <a:hueOff val="1039540"/>
            <a:satOff val="-669"/>
            <a:lumOff val="457"/>
            <a:alphaOff val="0"/>
          </a:schemeClr>
        </a:solidFill>
        <a:ln w="19050" cap="rnd" cmpd="sng" algn="ctr">
          <a:solidFill>
            <a:schemeClr val="accent5">
              <a:hueOff val="1039540"/>
              <a:satOff val="-669"/>
              <a:lumOff val="4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134" tIns="164587" rIns="87134" bIns="164587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Do not be silent</a:t>
          </a:r>
        </a:p>
      </dsp:txBody>
      <dsp:txXfrm>
        <a:off x="1122705" y="689097"/>
        <a:ext cx="4490820" cy="647980"/>
      </dsp:txXfrm>
    </dsp:sp>
    <dsp:sp modelId="{45D6CC42-842D-4073-BF1C-FDDBF79D4430}">
      <dsp:nvSpPr>
        <dsp:cNvPr id="0" name=""/>
        <dsp:cNvSpPr/>
      </dsp:nvSpPr>
      <dsp:spPr>
        <a:xfrm>
          <a:off x="0" y="689097"/>
          <a:ext cx="1122705" cy="6479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039540"/>
              <a:satOff val="-669"/>
              <a:lumOff val="4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410" tIns="64006" rIns="59410" bIns="6400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Do not be</a:t>
          </a:r>
        </a:p>
      </dsp:txBody>
      <dsp:txXfrm>
        <a:off x="0" y="689097"/>
        <a:ext cx="1122705" cy="647980"/>
      </dsp:txXfrm>
    </dsp:sp>
    <dsp:sp modelId="{37615B47-2FC0-44F3-822F-C2466AA88D6E}">
      <dsp:nvSpPr>
        <dsp:cNvPr id="0" name=""/>
        <dsp:cNvSpPr/>
      </dsp:nvSpPr>
      <dsp:spPr>
        <a:xfrm>
          <a:off x="1122705" y="1375956"/>
          <a:ext cx="4490820" cy="647980"/>
        </a:xfrm>
        <a:prstGeom prst="rect">
          <a:avLst/>
        </a:prstGeom>
        <a:solidFill>
          <a:schemeClr val="accent5">
            <a:hueOff val="2079079"/>
            <a:satOff val="-1338"/>
            <a:lumOff val="915"/>
            <a:alphaOff val="0"/>
          </a:schemeClr>
        </a:solidFill>
        <a:ln w="19050" cap="rnd" cmpd="sng" algn="ctr">
          <a:solidFill>
            <a:schemeClr val="accent5">
              <a:hueOff val="2079079"/>
              <a:satOff val="-1338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134" tIns="164587" rIns="87134" bIns="164587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Respond to Cries</a:t>
          </a:r>
        </a:p>
      </dsp:txBody>
      <dsp:txXfrm>
        <a:off x="1122705" y="1375956"/>
        <a:ext cx="4490820" cy="647980"/>
      </dsp:txXfrm>
    </dsp:sp>
    <dsp:sp modelId="{92C7F3D6-0770-408C-84AE-CCBF26F61575}">
      <dsp:nvSpPr>
        <dsp:cNvPr id="0" name=""/>
        <dsp:cNvSpPr/>
      </dsp:nvSpPr>
      <dsp:spPr>
        <a:xfrm>
          <a:off x="0" y="1375956"/>
          <a:ext cx="1122705" cy="6479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2079079"/>
              <a:satOff val="-1338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410" tIns="64006" rIns="59410" bIns="6400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Respond</a:t>
          </a:r>
        </a:p>
      </dsp:txBody>
      <dsp:txXfrm>
        <a:off x="0" y="1375956"/>
        <a:ext cx="1122705" cy="647980"/>
      </dsp:txXfrm>
    </dsp:sp>
    <dsp:sp modelId="{5BAC24AD-05D0-4BEF-AAD3-865D0EDB5E29}">
      <dsp:nvSpPr>
        <dsp:cNvPr id="0" name=""/>
        <dsp:cNvSpPr/>
      </dsp:nvSpPr>
      <dsp:spPr>
        <a:xfrm>
          <a:off x="1122705" y="2062816"/>
          <a:ext cx="4490820" cy="647980"/>
        </a:xfrm>
        <a:prstGeom prst="rect">
          <a:avLst/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solidFill>
            <a:schemeClr val="accent5">
              <a:hueOff val="3118619"/>
              <a:satOff val="-2006"/>
              <a:lumOff val="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134" tIns="164587" rIns="87134" bIns="164587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Communicate! Communicate !! Communicate!!!</a:t>
          </a:r>
        </a:p>
      </dsp:txBody>
      <dsp:txXfrm>
        <a:off x="1122705" y="2062816"/>
        <a:ext cx="4490820" cy="647980"/>
      </dsp:txXfrm>
    </dsp:sp>
    <dsp:sp modelId="{095D4EA4-37A7-4CE3-890D-D04FE2D9BF61}">
      <dsp:nvSpPr>
        <dsp:cNvPr id="0" name=""/>
        <dsp:cNvSpPr/>
      </dsp:nvSpPr>
      <dsp:spPr>
        <a:xfrm>
          <a:off x="0" y="2062816"/>
          <a:ext cx="1122705" cy="6479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118619"/>
              <a:satOff val="-2006"/>
              <a:lumOff val="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410" tIns="64006" rIns="59410" bIns="6400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Communicate</a:t>
          </a:r>
        </a:p>
      </dsp:txBody>
      <dsp:txXfrm>
        <a:off x="0" y="2062816"/>
        <a:ext cx="1122705" cy="647980"/>
      </dsp:txXfrm>
    </dsp:sp>
    <dsp:sp modelId="{4A160513-899F-4D92-A927-B8456A6F6A4D}">
      <dsp:nvSpPr>
        <dsp:cNvPr id="0" name=""/>
        <dsp:cNvSpPr/>
      </dsp:nvSpPr>
      <dsp:spPr>
        <a:xfrm>
          <a:off x="1122705" y="2749675"/>
          <a:ext cx="4490820" cy="647980"/>
        </a:xfrm>
        <a:prstGeom prst="rect">
          <a:avLst/>
        </a:prstGeom>
        <a:solidFill>
          <a:schemeClr val="accent5">
            <a:hueOff val="4158159"/>
            <a:satOff val="-2675"/>
            <a:lumOff val="1829"/>
            <a:alphaOff val="0"/>
          </a:schemeClr>
        </a:solidFill>
        <a:ln w="19050" cap="rnd" cmpd="sng" algn="ctr">
          <a:solidFill>
            <a:schemeClr val="accent5">
              <a:hueOff val="4158159"/>
              <a:satOff val="-2675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134" tIns="164587" rIns="87134" bIns="164587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Gather accurate information before an action plan</a:t>
          </a:r>
        </a:p>
      </dsp:txBody>
      <dsp:txXfrm>
        <a:off x="1122705" y="2749675"/>
        <a:ext cx="4490820" cy="647980"/>
      </dsp:txXfrm>
    </dsp:sp>
    <dsp:sp modelId="{7EEE4B90-9BA7-47D9-A228-8F6805645D5C}">
      <dsp:nvSpPr>
        <dsp:cNvPr id="0" name=""/>
        <dsp:cNvSpPr/>
      </dsp:nvSpPr>
      <dsp:spPr>
        <a:xfrm>
          <a:off x="0" y="2749675"/>
          <a:ext cx="1122705" cy="6479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158159"/>
              <a:satOff val="-2675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410" tIns="64006" rIns="59410" bIns="6400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Gather</a:t>
          </a:r>
        </a:p>
      </dsp:txBody>
      <dsp:txXfrm>
        <a:off x="0" y="2749675"/>
        <a:ext cx="1122705" cy="647980"/>
      </dsp:txXfrm>
    </dsp:sp>
    <dsp:sp modelId="{25E1722F-84D5-4CDB-867E-81A904EA6F58}">
      <dsp:nvSpPr>
        <dsp:cNvPr id="0" name=""/>
        <dsp:cNvSpPr/>
      </dsp:nvSpPr>
      <dsp:spPr>
        <a:xfrm>
          <a:off x="1122705" y="3436535"/>
          <a:ext cx="4490820" cy="647980"/>
        </a:xfrm>
        <a:prstGeom prst="rect">
          <a:avLst/>
        </a:prstGeom>
        <a:solidFill>
          <a:schemeClr val="accent5">
            <a:hueOff val="5197698"/>
            <a:satOff val="-3344"/>
            <a:lumOff val="2287"/>
            <a:alphaOff val="0"/>
          </a:schemeClr>
        </a:solidFill>
        <a:ln w="19050" cap="rnd" cmpd="sng" algn="ctr">
          <a:solidFill>
            <a:schemeClr val="accent5">
              <a:hueOff val="5197698"/>
              <a:satOff val="-3344"/>
              <a:lumOff val="22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134" tIns="164587" rIns="87134" bIns="164587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Be calm</a:t>
          </a:r>
        </a:p>
      </dsp:txBody>
      <dsp:txXfrm>
        <a:off x="1122705" y="3436535"/>
        <a:ext cx="4490820" cy="647980"/>
      </dsp:txXfrm>
    </dsp:sp>
    <dsp:sp modelId="{C72F7FD3-5489-4A25-8C20-D92E04309F68}">
      <dsp:nvSpPr>
        <dsp:cNvPr id="0" name=""/>
        <dsp:cNvSpPr/>
      </dsp:nvSpPr>
      <dsp:spPr>
        <a:xfrm>
          <a:off x="0" y="3436535"/>
          <a:ext cx="1122705" cy="6479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197698"/>
              <a:satOff val="-3344"/>
              <a:lumOff val="22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410" tIns="64006" rIns="59410" bIns="6400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Be</a:t>
          </a:r>
        </a:p>
      </dsp:txBody>
      <dsp:txXfrm>
        <a:off x="0" y="3436535"/>
        <a:ext cx="1122705" cy="647980"/>
      </dsp:txXfrm>
    </dsp:sp>
    <dsp:sp modelId="{21F2A4E7-C1AE-48D2-AAB8-B6DAED7540D7}">
      <dsp:nvSpPr>
        <dsp:cNvPr id="0" name=""/>
        <dsp:cNvSpPr/>
      </dsp:nvSpPr>
      <dsp:spPr>
        <a:xfrm>
          <a:off x="1122705" y="4123394"/>
          <a:ext cx="4490820" cy="647980"/>
        </a:xfrm>
        <a:prstGeom prst="rect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134" tIns="164587" rIns="87134" bIns="164587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Follow your instinct's</a:t>
          </a:r>
        </a:p>
      </dsp:txBody>
      <dsp:txXfrm>
        <a:off x="1122705" y="4123394"/>
        <a:ext cx="4490820" cy="647980"/>
      </dsp:txXfrm>
    </dsp:sp>
    <dsp:sp modelId="{4C64F1E3-118D-4624-A823-CA7DEB338E7D}">
      <dsp:nvSpPr>
        <dsp:cNvPr id="0" name=""/>
        <dsp:cNvSpPr/>
      </dsp:nvSpPr>
      <dsp:spPr>
        <a:xfrm>
          <a:off x="0" y="4123394"/>
          <a:ext cx="1122705" cy="6479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410" tIns="64006" rIns="59410" bIns="6400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Follow</a:t>
          </a:r>
        </a:p>
      </dsp:txBody>
      <dsp:txXfrm>
        <a:off x="0" y="4123394"/>
        <a:ext cx="1122705" cy="647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E98CC-BD7A-4B86-9C28-56D71660D133}">
      <dsp:nvSpPr>
        <dsp:cNvPr id="0" name=""/>
        <dsp:cNvSpPr/>
      </dsp:nvSpPr>
      <dsp:spPr>
        <a:xfrm>
          <a:off x="3694097" y="-20316"/>
          <a:ext cx="3504337" cy="3504337"/>
        </a:xfrm>
        <a:prstGeom prst="circularArrow">
          <a:avLst>
            <a:gd name="adj1" fmla="val 5544"/>
            <a:gd name="adj2" fmla="val 330680"/>
            <a:gd name="adj3" fmla="val 14480531"/>
            <a:gd name="adj4" fmla="val 16970414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F019F9-D279-4CF3-8BEB-8D90BE94D30C}">
      <dsp:nvSpPr>
        <dsp:cNvPr id="0" name=""/>
        <dsp:cNvSpPr/>
      </dsp:nvSpPr>
      <dsp:spPr>
        <a:xfrm>
          <a:off x="4887146" y="2187"/>
          <a:ext cx="1118239" cy="55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Get creative</a:t>
          </a:r>
        </a:p>
      </dsp:txBody>
      <dsp:txXfrm>
        <a:off x="4914440" y="29481"/>
        <a:ext cx="1063651" cy="504531"/>
      </dsp:txXfrm>
    </dsp:sp>
    <dsp:sp modelId="{AE9FAEE0-F403-4364-86FD-35E80C1FE46D}">
      <dsp:nvSpPr>
        <dsp:cNvPr id="0" name=""/>
        <dsp:cNvSpPr/>
      </dsp:nvSpPr>
      <dsp:spPr>
        <a:xfrm>
          <a:off x="6055504" y="564838"/>
          <a:ext cx="1118239" cy="55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Diversify</a:t>
          </a:r>
        </a:p>
      </dsp:txBody>
      <dsp:txXfrm>
        <a:off x="6082798" y="592132"/>
        <a:ext cx="1063651" cy="504531"/>
      </dsp:txXfrm>
    </dsp:sp>
    <dsp:sp modelId="{28ACA45C-7B94-439A-A3B4-4E1DB4A1DC37}">
      <dsp:nvSpPr>
        <dsp:cNvPr id="0" name=""/>
        <dsp:cNvSpPr/>
      </dsp:nvSpPr>
      <dsp:spPr>
        <a:xfrm>
          <a:off x="6344065" y="1829106"/>
          <a:ext cx="1118239" cy="55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Build Community Partnership</a:t>
          </a:r>
        </a:p>
      </dsp:txBody>
      <dsp:txXfrm>
        <a:off x="6371359" y="1856400"/>
        <a:ext cx="1063651" cy="504531"/>
      </dsp:txXfrm>
    </dsp:sp>
    <dsp:sp modelId="{1A1030D7-C53E-4C1D-A446-115A44F421FB}">
      <dsp:nvSpPr>
        <dsp:cNvPr id="0" name=""/>
        <dsp:cNvSpPr/>
      </dsp:nvSpPr>
      <dsp:spPr>
        <a:xfrm>
          <a:off x="5535536" y="2842970"/>
          <a:ext cx="1118239" cy="55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Train your team</a:t>
          </a:r>
        </a:p>
      </dsp:txBody>
      <dsp:txXfrm>
        <a:off x="5562830" y="2870264"/>
        <a:ext cx="1063651" cy="504531"/>
      </dsp:txXfrm>
    </dsp:sp>
    <dsp:sp modelId="{A6EB76B8-E41D-40B8-A094-B4972AC56AAE}">
      <dsp:nvSpPr>
        <dsp:cNvPr id="0" name=""/>
        <dsp:cNvSpPr/>
      </dsp:nvSpPr>
      <dsp:spPr>
        <a:xfrm>
          <a:off x="4238755" y="2842970"/>
          <a:ext cx="1118239" cy="55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Plan for the next crisis</a:t>
          </a:r>
        </a:p>
      </dsp:txBody>
      <dsp:txXfrm>
        <a:off x="4266049" y="2870264"/>
        <a:ext cx="1063651" cy="504531"/>
      </dsp:txXfrm>
    </dsp:sp>
    <dsp:sp modelId="{BEB8A733-6CA1-4D98-8A2A-8921DCE275FA}">
      <dsp:nvSpPr>
        <dsp:cNvPr id="0" name=""/>
        <dsp:cNvSpPr/>
      </dsp:nvSpPr>
      <dsp:spPr>
        <a:xfrm>
          <a:off x="3430226" y="1829106"/>
          <a:ext cx="1118239" cy="55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Be engaged</a:t>
          </a:r>
        </a:p>
      </dsp:txBody>
      <dsp:txXfrm>
        <a:off x="3457520" y="1856400"/>
        <a:ext cx="1063651" cy="504531"/>
      </dsp:txXfrm>
    </dsp:sp>
    <dsp:sp modelId="{AB6439CB-F721-4F3F-9253-C93DF8C20B25}">
      <dsp:nvSpPr>
        <dsp:cNvPr id="0" name=""/>
        <dsp:cNvSpPr/>
      </dsp:nvSpPr>
      <dsp:spPr>
        <a:xfrm>
          <a:off x="3718787" y="564838"/>
          <a:ext cx="1118239" cy="55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Form a crisis malmanagement  team</a:t>
          </a:r>
        </a:p>
      </dsp:txBody>
      <dsp:txXfrm>
        <a:off x="3746081" y="592132"/>
        <a:ext cx="1063651" cy="5045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E4D03-72B3-43F1-8270-DC4301FA2FA0}">
      <dsp:nvSpPr>
        <dsp:cNvPr id="0" name=""/>
        <dsp:cNvSpPr/>
      </dsp:nvSpPr>
      <dsp:spPr>
        <a:xfrm>
          <a:off x="310829" y="751865"/>
          <a:ext cx="966111" cy="9661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8A3307-D1E9-4797-81FE-778681F42030}">
      <dsp:nvSpPr>
        <dsp:cNvPr id="0" name=""/>
        <dsp:cNvSpPr/>
      </dsp:nvSpPr>
      <dsp:spPr>
        <a:xfrm>
          <a:off x="516722" y="957757"/>
          <a:ext cx="554326" cy="554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5383D5-E7C3-4FAC-A47C-5930DB71E751}">
      <dsp:nvSpPr>
        <dsp:cNvPr id="0" name=""/>
        <dsp:cNvSpPr/>
      </dsp:nvSpPr>
      <dsp:spPr>
        <a:xfrm>
          <a:off x="1991" y="2018896"/>
          <a:ext cx="1583789" cy="6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Identify notification systems</a:t>
          </a:r>
        </a:p>
      </dsp:txBody>
      <dsp:txXfrm>
        <a:off x="1991" y="2018896"/>
        <a:ext cx="1583789" cy="633515"/>
      </dsp:txXfrm>
    </dsp:sp>
    <dsp:sp modelId="{8083FAD2-A43A-4291-83EE-02F665AB28F2}">
      <dsp:nvSpPr>
        <dsp:cNvPr id="0" name=""/>
        <dsp:cNvSpPr/>
      </dsp:nvSpPr>
      <dsp:spPr>
        <a:xfrm>
          <a:off x="2171782" y="751865"/>
          <a:ext cx="966111" cy="9661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5AA552-AAF5-48FB-A9CC-86872B510807}">
      <dsp:nvSpPr>
        <dsp:cNvPr id="0" name=""/>
        <dsp:cNvSpPr/>
      </dsp:nvSpPr>
      <dsp:spPr>
        <a:xfrm>
          <a:off x="2377674" y="957757"/>
          <a:ext cx="554326" cy="554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B1E6F9-E50D-48FD-B293-32650FF6F251}">
      <dsp:nvSpPr>
        <dsp:cNvPr id="0" name=""/>
        <dsp:cNvSpPr/>
      </dsp:nvSpPr>
      <dsp:spPr>
        <a:xfrm>
          <a:off x="1862943" y="2018896"/>
          <a:ext cx="1583789" cy="6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Build a financial revere</a:t>
          </a:r>
        </a:p>
      </dsp:txBody>
      <dsp:txXfrm>
        <a:off x="1862943" y="2018896"/>
        <a:ext cx="1583789" cy="633515"/>
      </dsp:txXfrm>
    </dsp:sp>
    <dsp:sp modelId="{A62FC98F-D85B-4DE8-B054-80D1C44013D4}">
      <dsp:nvSpPr>
        <dsp:cNvPr id="0" name=""/>
        <dsp:cNvSpPr/>
      </dsp:nvSpPr>
      <dsp:spPr>
        <a:xfrm>
          <a:off x="4032734" y="751865"/>
          <a:ext cx="966111" cy="9661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76B36-1B89-49D9-A671-59FEE4DE1250}">
      <dsp:nvSpPr>
        <dsp:cNvPr id="0" name=""/>
        <dsp:cNvSpPr/>
      </dsp:nvSpPr>
      <dsp:spPr>
        <a:xfrm>
          <a:off x="4238626" y="957757"/>
          <a:ext cx="554326" cy="554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BF39A-CE20-4525-89FF-DABE2113630F}">
      <dsp:nvSpPr>
        <dsp:cNvPr id="0" name=""/>
        <dsp:cNvSpPr/>
      </dsp:nvSpPr>
      <dsp:spPr>
        <a:xfrm>
          <a:off x="3723895" y="2018896"/>
          <a:ext cx="1583789" cy="6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Review your fundamental statement</a:t>
          </a:r>
        </a:p>
      </dsp:txBody>
      <dsp:txXfrm>
        <a:off x="3723895" y="2018896"/>
        <a:ext cx="1583789" cy="633515"/>
      </dsp:txXfrm>
    </dsp:sp>
    <dsp:sp modelId="{7E3EC15F-D9A1-4811-869E-18EFDD6BE052}">
      <dsp:nvSpPr>
        <dsp:cNvPr id="0" name=""/>
        <dsp:cNvSpPr/>
      </dsp:nvSpPr>
      <dsp:spPr>
        <a:xfrm>
          <a:off x="5893686" y="751865"/>
          <a:ext cx="966111" cy="9661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29B917-E1E5-44E9-9D62-18AD70264D23}">
      <dsp:nvSpPr>
        <dsp:cNvPr id="0" name=""/>
        <dsp:cNvSpPr/>
      </dsp:nvSpPr>
      <dsp:spPr>
        <a:xfrm>
          <a:off x="6099578" y="957757"/>
          <a:ext cx="554326" cy="554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2429E-B754-45C5-AEA0-DB57546BB97F}">
      <dsp:nvSpPr>
        <dsp:cNvPr id="0" name=""/>
        <dsp:cNvSpPr/>
      </dsp:nvSpPr>
      <dsp:spPr>
        <a:xfrm>
          <a:off x="5584847" y="2018896"/>
          <a:ext cx="1583789" cy="6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Identify why you have the crisis</a:t>
          </a:r>
        </a:p>
      </dsp:txBody>
      <dsp:txXfrm>
        <a:off x="5584847" y="2018896"/>
        <a:ext cx="1583789" cy="633515"/>
      </dsp:txXfrm>
    </dsp:sp>
    <dsp:sp modelId="{C23A7BFB-0806-4053-987B-E16F64B38D20}">
      <dsp:nvSpPr>
        <dsp:cNvPr id="0" name=""/>
        <dsp:cNvSpPr/>
      </dsp:nvSpPr>
      <dsp:spPr>
        <a:xfrm>
          <a:off x="7754638" y="751865"/>
          <a:ext cx="966111" cy="9661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D20B8-91CC-4EF8-8813-1F92EB31CEAC}">
      <dsp:nvSpPr>
        <dsp:cNvPr id="0" name=""/>
        <dsp:cNvSpPr/>
      </dsp:nvSpPr>
      <dsp:spPr>
        <a:xfrm>
          <a:off x="7960531" y="957757"/>
          <a:ext cx="554326" cy="55432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4B0BF-0CB6-4372-9D37-0BFDD617851B}">
      <dsp:nvSpPr>
        <dsp:cNvPr id="0" name=""/>
        <dsp:cNvSpPr/>
      </dsp:nvSpPr>
      <dsp:spPr>
        <a:xfrm>
          <a:off x="7445799" y="2018896"/>
          <a:ext cx="1583789" cy="6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Assess your response to the crisis</a:t>
          </a:r>
        </a:p>
      </dsp:txBody>
      <dsp:txXfrm>
        <a:off x="7445799" y="2018896"/>
        <a:ext cx="1583789" cy="633515"/>
      </dsp:txXfrm>
    </dsp:sp>
    <dsp:sp modelId="{2176B3AD-5DAF-4726-A7C0-07947BCC520C}">
      <dsp:nvSpPr>
        <dsp:cNvPr id="0" name=""/>
        <dsp:cNvSpPr/>
      </dsp:nvSpPr>
      <dsp:spPr>
        <a:xfrm>
          <a:off x="9615590" y="751865"/>
          <a:ext cx="966111" cy="9661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F1A7FB-0C98-4653-A479-EC052D48D9E6}">
      <dsp:nvSpPr>
        <dsp:cNvPr id="0" name=""/>
        <dsp:cNvSpPr/>
      </dsp:nvSpPr>
      <dsp:spPr>
        <a:xfrm>
          <a:off x="9821483" y="957757"/>
          <a:ext cx="554326" cy="55432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20A57-0844-417D-836B-3AF0197F1AD4}">
      <dsp:nvSpPr>
        <dsp:cNvPr id="0" name=""/>
        <dsp:cNvSpPr/>
      </dsp:nvSpPr>
      <dsp:spPr>
        <a:xfrm>
          <a:off x="9306751" y="2018896"/>
          <a:ext cx="1583789" cy="6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Always put people first and financial sustainability next to people</a:t>
          </a:r>
        </a:p>
      </dsp:txBody>
      <dsp:txXfrm>
        <a:off x="9306751" y="2018896"/>
        <a:ext cx="1583789" cy="633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5/19/2021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5/19/2021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654" y="1447801"/>
            <a:ext cx="8823360" cy="3329581"/>
          </a:xfrm>
        </p:spPr>
        <p:txBody>
          <a:bodyPr anchor="b"/>
          <a:lstStyle>
            <a:lvl1pPr>
              <a:defRPr sz="71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654" y="4777380"/>
            <a:ext cx="8823360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38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4800587"/>
            <a:ext cx="8823359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654" y="685800"/>
            <a:ext cx="8823360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5" y="5367325"/>
            <a:ext cx="882335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6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4" y="1447800"/>
            <a:ext cx="8823361" cy="1981200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8823361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40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391" y="1447800"/>
            <a:ext cx="7997232" cy="2323374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29898" y="3771174"/>
            <a:ext cx="7277753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4350657"/>
            <a:ext cx="8823361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061" y="971253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28060" y="2613787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2255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3" y="3124201"/>
            <a:ext cx="8823362" cy="165318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1" cy="860400"/>
          </a:xfrm>
        </p:spPr>
        <p:txBody>
          <a:bodyPr anchor="t"/>
          <a:lstStyle>
            <a:lvl1pPr marL="0" indent="0" algn="l">
              <a:buNone/>
              <a:defRPr sz="1999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63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782" y="1981200"/>
            <a:ext cx="294609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293" y="2667000"/>
            <a:ext cx="292658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2648" y="1981200"/>
            <a:ext cx="2935476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2097" y="2667000"/>
            <a:ext cx="294602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1981200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2845" y="2667000"/>
            <a:ext cx="2931349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093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293" y="4250949"/>
            <a:ext cx="293928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293" y="2209800"/>
            <a:ext cx="293928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293" y="4827212"/>
            <a:ext cx="2939284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8363" y="4250949"/>
            <a:ext cx="292976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8362" y="2209800"/>
            <a:ext cx="292976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7009" y="4827211"/>
            <a:ext cx="293364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4250949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2844" y="2209800"/>
            <a:ext cx="2931349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2720" y="4827209"/>
            <a:ext cx="293523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42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21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2050" y="430214"/>
            <a:ext cx="1752145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294" y="887414"/>
            <a:ext cx="7421216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1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2861734"/>
            <a:ext cx="8823359" cy="1915647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0" cy="860400"/>
          </a:xfrm>
        </p:spPr>
        <p:txBody>
          <a:bodyPr anchor="t"/>
          <a:lstStyle>
            <a:lvl1pPr marL="0" indent="0" algn="l">
              <a:buNone/>
              <a:defRPr sz="1999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74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025" y="2060576"/>
            <a:ext cx="4395194" cy="4195763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3021" y="2056093"/>
            <a:ext cx="4395196" cy="4200245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15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6" y="1905000"/>
            <a:ext cx="439519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025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3023" y="1905000"/>
            <a:ext cx="439519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3023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2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12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2" y="1447800"/>
            <a:ext cx="3400178" cy="1447800"/>
          </a:xfrm>
        </p:spPr>
        <p:txBody>
          <a:bodyPr anchor="b"/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370" y="1447800"/>
            <a:ext cx="5194644" cy="4572000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3" y="3129281"/>
            <a:ext cx="340017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06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606" y="1854192"/>
            <a:ext cx="5091580" cy="1574808"/>
          </a:xfrm>
        </p:spPr>
        <p:txBody>
          <a:bodyPr anchor="b">
            <a:normAutofit/>
          </a:bodyPr>
          <a:lstStyle>
            <a:lvl1pPr algn="l">
              <a:defRPr sz="35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7736" y="1143000"/>
            <a:ext cx="3199567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5083655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4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4035961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522016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6770" y="1676400"/>
            <a:ext cx="2818666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7330" y="1"/>
            <a:ext cx="1602969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3637" y="6096000"/>
            <a:ext cx="993475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5094" y="0"/>
            <a:ext cx="685621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943" y="452718"/>
            <a:ext cx="9402274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5" y="2052919"/>
            <a:ext cx="894421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2866" y="1790741"/>
            <a:ext cx="990599" cy="30472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48740" y="3225337"/>
            <a:ext cx="3859795" cy="3047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49844" y="295730"/>
            <a:ext cx="837981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799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84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4199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999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79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524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admasrecipes.blogspot.com/2009/08/dosa-corner-secondfinal-round-up.html" TargetMode="Externa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mmagroup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lead nonprofit organizations in Times of Crisis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Oni-Eseleh,Mathias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7668" y="1460230"/>
            <a:ext cx="3471156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8DE71-5662-4865-B5FE-7E0B494A5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1" y="629267"/>
            <a:ext cx="924974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Thank You</a:t>
            </a:r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89242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A8A4541-3C5D-43CD-8030-EEA5AA26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762" y="2548281"/>
            <a:ext cx="5121271" cy="3658689"/>
          </a:xfrm>
        </p:spPr>
        <p:txBody>
          <a:bodyPr>
            <a:normAutofit/>
          </a:bodyPr>
          <a:lstStyle/>
          <a:p>
            <a:r>
              <a:rPr lang="en-US" dirty="0"/>
              <a:t>Bomma Group</a:t>
            </a:r>
          </a:p>
        </p:txBody>
      </p:sp>
      <p:pic>
        <p:nvPicPr>
          <p:cNvPr id="5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ED0AA543-2027-4632-B79B-0B061FB64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90329" y="3172247"/>
            <a:ext cx="5450207" cy="2414086"/>
          </a:xfrm>
          <a:prstGeom prst="rect">
            <a:avLst/>
          </a:prstGeom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5CAA68-134A-41FB-9133-BB97A12D75CC}"/>
              </a:ext>
            </a:extLst>
          </p:cNvPr>
          <p:cNvSpPr txBox="1"/>
          <p:nvPr/>
        </p:nvSpPr>
        <p:spPr>
          <a:xfrm>
            <a:off x="9001059" y="5386278"/>
            <a:ext cx="2539477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://padmasrecipes.blogspot.com/2009/08/dosa-corner-secondfinal-round-up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559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48760" y="1063417"/>
            <a:ext cx="3504582" cy="467539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2F2F2"/>
                </a:solidFill>
              </a:rPr>
              <a:t>Definition of Crisis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7847" y="0"/>
            <a:ext cx="755097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4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2353" y="484632"/>
            <a:ext cx="6582384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6" name="Content Placeholder 13">
            <a:extLst>
              <a:ext uri="{FF2B5EF4-FFF2-40B4-BE49-F238E27FC236}">
                <a16:creationId xmlns:a16="http://schemas.microsoft.com/office/drawing/2014/main" id="{F825694E-0F1E-4D9C-80E5-8F7708E1C5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229259"/>
              </p:ext>
            </p:extLst>
          </p:nvPr>
        </p:nvGraphicFramePr>
        <p:xfrm>
          <a:off x="5607177" y="965200"/>
          <a:ext cx="5613525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8536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2C498-0701-42DE-9F4A-D41F9F97F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0" y="1063417"/>
            <a:ext cx="3504582" cy="467539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2F2F2"/>
                </a:solidFill>
              </a:rPr>
              <a:t>What would you do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7847" y="0"/>
            <a:ext cx="755097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2353" y="484632"/>
            <a:ext cx="6582384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857762-5807-4C7D-868E-9B9A57F535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858616"/>
              </p:ext>
            </p:extLst>
          </p:nvPr>
        </p:nvGraphicFramePr>
        <p:xfrm>
          <a:off x="5607177" y="965200"/>
          <a:ext cx="5613525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24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E1BD72-D838-4B79-A9F6-A746C0648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0" y="1063417"/>
            <a:ext cx="3504582" cy="467539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2F2F2"/>
                </a:solidFill>
              </a:rPr>
              <a:t>How you Respond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7847" y="0"/>
            <a:ext cx="755097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2353" y="484632"/>
            <a:ext cx="6582384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1289A1-7363-4F53-BA7B-75ECE9922D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03811"/>
              </p:ext>
            </p:extLst>
          </p:nvPr>
        </p:nvGraphicFramePr>
        <p:xfrm>
          <a:off x="5607177" y="965200"/>
          <a:ext cx="5613525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1191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7668" y="1460230"/>
            <a:ext cx="3471156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89242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5E3FC-E9F8-403B-B555-ACC09430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024" y="452718"/>
            <a:ext cx="894519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Action Plan in Criss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F198D-6501-4943-9CA6-A1A43AF6F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24" y="2763520"/>
            <a:ext cx="8944211" cy="3484879"/>
          </a:xfrm>
        </p:spPr>
        <p:txBody>
          <a:bodyPr>
            <a:normAutofit/>
          </a:bodyPr>
          <a:lstStyle/>
          <a:p>
            <a:r>
              <a:rPr lang="en-US" dirty="0"/>
              <a:t>Define the Crisis</a:t>
            </a:r>
          </a:p>
          <a:p>
            <a:r>
              <a:rPr lang="en-US" dirty="0"/>
              <a:t>Leadership is about decision making</a:t>
            </a:r>
          </a:p>
          <a:p>
            <a:r>
              <a:rPr lang="en-US" dirty="0"/>
              <a:t>Keep a journal and document everything.</a:t>
            </a:r>
          </a:p>
          <a:p>
            <a:r>
              <a:rPr lang="en-US" dirty="0"/>
              <a:t>Be scripted</a:t>
            </a:r>
          </a:p>
          <a:p>
            <a:r>
              <a:rPr lang="en-US" dirty="0"/>
              <a:t>Hold daily meetings with a “trusted” team</a:t>
            </a:r>
          </a:p>
          <a:p>
            <a:r>
              <a:rPr lang="en-US" dirty="0"/>
              <a:t>Delegates but focus</a:t>
            </a:r>
          </a:p>
          <a:p>
            <a:r>
              <a:rPr lang="en-US" dirty="0"/>
              <a:t>Be the primary communicator</a:t>
            </a:r>
          </a:p>
        </p:txBody>
      </p:sp>
    </p:spTree>
    <p:extLst>
      <p:ext uri="{BB962C8B-B14F-4D97-AF65-F5344CB8AC3E}">
        <p14:creationId xmlns:p14="http://schemas.microsoft.com/office/powerpoint/2010/main" val="2287810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7668" y="1460230"/>
            <a:ext cx="3471156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89242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46BFF-E8B7-4F5C-91E1-178C955EF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024" y="452718"/>
            <a:ext cx="894519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8E0EC-B4BC-4F21-8696-4D136B4D0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24" y="2763520"/>
            <a:ext cx="8944211" cy="3484879"/>
          </a:xfrm>
        </p:spPr>
        <p:txBody>
          <a:bodyPr>
            <a:normAutofit/>
          </a:bodyPr>
          <a:lstStyle/>
          <a:p>
            <a:r>
              <a:rPr lang="en-US" dirty="0"/>
              <a:t>Monitor your plan</a:t>
            </a:r>
          </a:p>
          <a:p>
            <a:r>
              <a:rPr lang="en-US" dirty="0"/>
              <a:t>Seek assistance</a:t>
            </a:r>
          </a:p>
          <a:p>
            <a:r>
              <a:rPr lang="en-US" dirty="0"/>
              <a:t>Use all available organizational resources</a:t>
            </a:r>
          </a:p>
          <a:p>
            <a:r>
              <a:rPr lang="en-US" dirty="0"/>
              <a:t>Lead with your heart</a:t>
            </a:r>
          </a:p>
          <a:p>
            <a:r>
              <a:rPr lang="en-US" dirty="0"/>
              <a:t>Be decisive- Take fast actions</a:t>
            </a:r>
          </a:p>
          <a:p>
            <a:r>
              <a:rPr lang="en-US" dirty="0"/>
              <a:t>Be ready to compromise-Compromise is not a weakness</a:t>
            </a:r>
          </a:p>
          <a:p>
            <a:r>
              <a:rPr lang="en-US" dirty="0"/>
              <a:t>Focus on your financials</a:t>
            </a:r>
          </a:p>
        </p:txBody>
      </p:sp>
    </p:spTree>
    <p:extLst>
      <p:ext uri="{BB962C8B-B14F-4D97-AF65-F5344CB8AC3E}">
        <p14:creationId xmlns:p14="http://schemas.microsoft.com/office/powerpoint/2010/main" val="1482800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7668" y="1460230"/>
            <a:ext cx="3471156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3D776-3988-42AD-86AA-D308A8F1A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1" y="629267"/>
            <a:ext cx="924974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After the Crisis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89241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062A9B-6660-4DF2-9635-AA0BDD76C8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360748"/>
              </p:ext>
            </p:extLst>
          </p:nvPr>
        </p:nvGraphicFramePr>
        <p:xfrm>
          <a:off x="648761" y="2810256"/>
          <a:ext cx="10892532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167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7668" y="1460230"/>
            <a:ext cx="3471156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B9D02B-BDC0-4B6D-AA1A-94D90B255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1" y="629267"/>
            <a:ext cx="924974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After the Crisis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89241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0EECE2-0A92-4E42-A0E9-5487BC8A60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995825"/>
              </p:ext>
            </p:extLst>
          </p:nvPr>
        </p:nvGraphicFramePr>
        <p:xfrm>
          <a:off x="648761" y="2810256"/>
          <a:ext cx="10892532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861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7668" y="1460230"/>
            <a:ext cx="3471156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89242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D1B7A9-29B4-4DE8-A67F-079C0767B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024" y="452718"/>
            <a:ext cx="894519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Questions and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A3332-E57E-41A5-9D0D-6D08DED0D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24" y="2763520"/>
            <a:ext cx="8944211" cy="3484879"/>
          </a:xfrm>
        </p:spPr>
        <p:txBody>
          <a:bodyPr>
            <a:normAutofit/>
          </a:bodyPr>
          <a:lstStyle/>
          <a:p>
            <a:r>
              <a:rPr lang="en-US" dirty="0"/>
              <a:t>For additional information on Criss Management for Non profit leaders-Contact  Bomma Group @ </a:t>
            </a:r>
            <a:r>
              <a:rPr lang="en-US" dirty="0">
                <a:hlinkClick r:id="rId2"/>
              </a:rPr>
              <a:t>www.BommaGroup</a:t>
            </a:r>
            <a:r>
              <a:rPr lang="en-US" dirty="0"/>
              <a:t> .Com</a:t>
            </a:r>
          </a:p>
          <a:p>
            <a:r>
              <a:rPr lang="en-US" dirty="0"/>
              <a:t>E-mail: Bommagrp@Gmail.Com</a:t>
            </a:r>
          </a:p>
        </p:txBody>
      </p:sp>
    </p:spTree>
    <p:extLst>
      <p:ext uri="{BB962C8B-B14F-4D97-AF65-F5344CB8AC3E}">
        <p14:creationId xmlns:p14="http://schemas.microsoft.com/office/powerpoint/2010/main" val="1629258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288</Words>
  <Application>Microsoft Office PowerPoint</Application>
  <PresentationFormat>Custom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Corbel</vt:lpstr>
      <vt:lpstr>Wingdings 3</vt:lpstr>
      <vt:lpstr>Ion</vt:lpstr>
      <vt:lpstr>How to lead nonprofit organizations in Times of Crisis</vt:lpstr>
      <vt:lpstr>Definition of Crisis</vt:lpstr>
      <vt:lpstr>What would you do</vt:lpstr>
      <vt:lpstr>How you Respond</vt:lpstr>
      <vt:lpstr>Action Plan in Criss</vt:lpstr>
      <vt:lpstr>Action Plan</vt:lpstr>
      <vt:lpstr>After the Crisis</vt:lpstr>
      <vt:lpstr>After the Crisis</vt:lpstr>
      <vt:lpstr>Questions and Answers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lead nonprofit organizations in Times of Crisis</dc:title>
  <dc:creator>Mathias Oni-Eseleh</dc:creator>
  <cp:lastModifiedBy>Mathias Oni-Eseleh</cp:lastModifiedBy>
  <cp:revision>5</cp:revision>
  <dcterms:created xsi:type="dcterms:W3CDTF">2021-05-19T00:54:14Z</dcterms:created>
  <dcterms:modified xsi:type="dcterms:W3CDTF">2021-05-19T18:27:11Z</dcterms:modified>
</cp:coreProperties>
</file>